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22"/>
  </p:notesMasterIdLst>
  <p:sldIdLst>
    <p:sldId id="416" r:id="rId2"/>
    <p:sldId id="425" r:id="rId3"/>
    <p:sldId id="415" r:id="rId4"/>
    <p:sldId id="379" r:id="rId5"/>
    <p:sldId id="417" r:id="rId6"/>
    <p:sldId id="418" r:id="rId7"/>
    <p:sldId id="419" r:id="rId8"/>
    <p:sldId id="420" r:id="rId9"/>
    <p:sldId id="267" r:id="rId10"/>
    <p:sldId id="373" r:id="rId11"/>
    <p:sldId id="421" r:id="rId12"/>
    <p:sldId id="380" r:id="rId13"/>
    <p:sldId id="385" r:id="rId14"/>
    <p:sldId id="374" r:id="rId15"/>
    <p:sldId id="422" r:id="rId16"/>
    <p:sldId id="377" r:id="rId17"/>
    <p:sldId id="376" r:id="rId18"/>
    <p:sldId id="375" r:id="rId19"/>
    <p:sldId id="378" r:id="rId20"/>
    <p:sldId id="423" r:id="rId21"/>
  </p:sldIdLst>
  <p:sldSz cx="9144000" cy="5143500" type="screen16x9"/>
  <p:notesSz cx="6858000" cy="9144000"/>
  <p:embeddedFontLst>
    <p:embeddedFont>
      <p:font typeface="Caveat Brush" pitchFamily="2" charset="0"/>
      <p:regular r:id="rId23"/>
    </p:embeddedFont>
    <p:embeddedFont>
      <p:font typeface="Kristen ITC" panose="03050502040202030202" pitchFamily="66" charset="0"/>
      <p:regular r:id="rId24"/>
    </p:embeddedFont>
    <p:embeddedFont>
      <p:font typeface="Nunito" pitchFamily="2" charset="0"/>
      <p:regular r:id="rId25"/>
      <p:bold r:id="rId26"/>
      <p:italic r:id="rId27"/>
      <p:boldItalic r:id="rId28"/>
    </p:embeddedFont>
    <p:embeddedFont>
      <p:font typeface="Nunito ExtraBold" pitchFamily="2" charset="0"/>
      <p:bold r:id="rId29"/>
      <p:boldItalic r:id="rId30"/>
    </p:embeddedFont>
    <p:embeddedFont>
      <p:font typeface="Raleway" pitchFamily="2" charset="0"/>
      <p:regular r:id="rId31"/>
    </p:embeddedFont>
    <p:embeddedFont>
      <p:font typeface="Sport Day" panose="020B0604020202020204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D5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3D3B5E-6E1E-4ECD-B6B0-2EB636302709}">
  <a:tblStyle styleId="{9B3D3B5E-6E1E-4ECD-B6B0-2EB6363027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19" autoAdjust="0"/>
  </p:normalViewPr>
  <p:slideViewPr>
    <p:cSldViewPr snapToGrid="0">
      <p:cViewPr varScale="1">
        <p:scale>
          <a:sx n="98" d="100"/>
          <a:sy n="98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5747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e33de025d8_0_9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6" name="Google Shape;1106;ge33de025d8_0_9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521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07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983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87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626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4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005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9016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244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8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94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12855283ca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12855283ca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137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47" name="Google Shape;47;p4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4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/>
          <p:nvPr/>
        </p:nvSpPr>
        <p:spPr>
          <a:xfrm rot="10800000">
            <a:off x="0" y="1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9"/>
          <p:cNvSpPr txBox="1">
            <a:spLocks noGrp="1"/>
          </p:cNvSpPr>
          <p:nvPr>
            <p:ph type="subTitle" idx="1"/>
          </p:nvPr>
        </p:nvSpPr>
        <p:spPr>
          <a:xfrm>
            <a:off x="1454850" y="3103100"/>
            <a:ext cx="62343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720000" y="1152475"/>
            <a:ext cx="7704000" cy="15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/>
          <p:nvPr/>
        </p:nvSpPr>
        <p:spPr>
          <a:xfrm>
            <a:off x="7075025" y="2744376"/>
            <a:ext cx="2068936" cy="2416791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9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116" name="Google Shape;116;p9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9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9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22" name="Google Shape;122;p9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9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bg>
      <p:bgPr>
        <a:solidFill>
          <a:schemeClr val="l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6"/>
          <p:cNvSpPr/>
          <p:nvPr/>
        </p:nvSpPr>
        <p:spPr>
          <a:xfrm flipH="1">
            <a:off x="-355415" y="-127775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6"/>
          <p:cNvSpPr/>
          <p:nvPr/>
        </p:nvSpPr>
        <p:spPr>
          <a:xfrm>
            <a:off x="6862475" y="-205750"/>
            <a:ext cx="2572341" cy="1699460"/>
          </a:xfrm>
          <a:custGeom>
            <a:avLst/>
            <a:gdLst/>
            <a:ahLst/>
            <a:cxnLst/>
            <a:rect l="l" t="t" r="r" b="b"/>
            <a:pathLst>
              <a:path w="299894" h="153208" extrusionOk="0">
                <a:moveTo>
                  <a:pt x="142383" y="1"/>
                </a:moveTo>
                <a:cubicBezTo>
                  <a:pt x="81615" y="1"/>
                  <a:pt x="19971" y="6014"/>
                  <a:pt x="12664" y="18362"/>
                </a:cubicBezTo>
                <a:cubicBezTo>
                  <a:pt x="3569" y="33768"/>
                  <a:pt x="0" y="65276"/>
                  <a:pt x="21586" y="80029"/>
                </a:cubicBezTo>
                <a:cubicBezTo>
                  <a:pt x="28350" y="84657"/>
                  <a:pt x="36171" y="86309"/>
                  <a:pt x="44699" y="86309"/>
                </a:cubicBezTo>
                <a:cubicBezTo>
                  <a:pt x="63440" y="86309"/>
                  <a:pt x="85600" y="78331"/>
                  <a:pt x="107494" y="76417"/>
                </a:cubicBezTo>
                <a:cubicBezTo>
                  <a:pt x="110616" y="76140"/>
                  <a:pt x="113576" y="75997"/>
                  <a:pt x="116396" y="75997"/>
                </a:cubicBezTo>
                <a:cubicBezTo>
                  <a:pt x="142309" y="75997"/>
                  <a:pt x="156362" y="88078"/>
                  <a:pt x="175123" y="118849"/>
                </a:cubicBezTo>
                <a:cubicBezTo>
                  <a:pt x="188435" y="140719"/>
                  <a:pt x="213682" y="153208"/>
                  <a:pt x="238295" y="153208"/>
                </a:cubicBezTo>
                <a:cubicBezTo>
                  <a:pt x="251983" y="153208"/>
                  <a:pt x="265475" y="149345"/>
                  <a:pt x="276611" y="141087"/>
                </a:cubicBezTo>
                <a:cubicBezTo>
                  <a:pt x="299894" y="123897"/>
                  <a:pt x="292365" y="30112"/>
                  <a:pt x="262336" y="13270"/>
                </a:cubicBezTo>
                <a:cubicBezTo>
                  <a:pt x="246780" y="4494"/>
                  <a:pt x="194909" y="1"/>
                  <a:pt x="14238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0" name="Google Shape;520;p36"/>
          <p:cNvSpPr txBox="1">
            <a:spLocks noGrp="1"/>
          </p:cNvSpPr>
          <p:nvPr>
            <p:ph type="title"/>
          </p:nvPr>
        </p:nvSpPr>
        <p:spPr>
          <a:xfrm>
            <a:off x="720000" y="1809850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36"/>
          <p:cNvSpPr txBox="1">
            <a:spLocks noGrp="1"/>
          </p:cNvSpPr>
          <p:nvPr>
            <p:ph type="subTitle" idx="1"/>
          </p:nvPr>
        </p:nvSpPr>
        <p:spPr>
          <a:xfrm>
            <a:off x="720025" y="4167638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2" name="Google Shape;522;p36"/>
          <p:cNvGrpSpPr/>
          <p:nvPr/>
        </p:nvGrpSpPr>
        <p:grpSpPr>
          <a:xfrm rot="10800000">
            <a:off x="265826" y="149717"/>
            <a:ext cx="8601325" cy="4616249"/>
            <a:chOff x="265826" y="198451"/>
            <a:chExt cx="8601325" cy="4616249"/>
          </a:xfrm>
        </p:grpSpPr>
        <p:sp>
          <p:nvSpPr>
            <p:cNvPr id="523" name="Google Shape;523;p36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7" name="Google Shape;527;p36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528" name="Google Shape;528;p36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530" name="Google Shape;530;p36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2150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59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9" r:id="rId3"/>
    <p:sldLayoutId id="2147483682" r:id="rId4"/>
    <p:sldLayoutId id="2147483688" r:id="rId5"/>
    <p:sldLayoutId id="2147483689" r:id="rId6"/>
    <p:sldLayoutId id="2147483690" r:id="rId7"/>
    <p:sldLayoutId id="2147483769" r:id="rId8"/>
    <p:sldLayoutId id="214748377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3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3157"/>
            <a:ext cx="9144000" cy="2541497"/>
          </a:xfrm>
          <a:prstGeom prst="rect">
            <a:avLst/>
          </a:prstGeom>
        </p:spPr>
      </p:pic>
      <p:pic>
        <p:nvPicPr>
          <p:cNvPr id="6" name="Track 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3435" y="12031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7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001"/>
            <a:ext cx="9144000" cy="2541497"/>
          </a:xfrm>
          <a:prstGeom prst="rect">
            <a:avLst/>
          </a:prstGeom>
        </p:spPr>
      </p:pic>
      <p:pic>
        <p:nvPicPr>
          <p:cNvPr id="6" name="Track 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3435" y="1203157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17964" y="3380833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</a:p>
        </p:txBody>
      </p:sp>
      <p:sp>
        <p:nvSpPr>
          <p:cNvPr id="8" name="Rectangle 7"/>
          <p:cNvSpPr/>
          <p:nvPr/>
        </p:nvSpPr>
        <p:spPr>
          <a:xfrm>
            <a:off x="6451911" y="3380833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✓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8728" y="3353331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</a:t>
            </a:r>
          </a:p>
        </p:txBody>
      </p:sp>
      <p:sp>
        <p:nvSpPr>
          <p:cNvPr id="10" name="Rectangle 9"/>
          <p:cNvSpPr/>
          <p:nvPr/>
        </p:nvSpPr>
        <p:spPr>
          <a:xfrm>
            <a:off x="8675123" y="3360206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48839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62"/>
          <p:cNvSpPr txBox="1">
            <a:spLocks noGrp="1"/>
          </p:cNvSpPr>
          <p:nvPr>
            <p:ph type="title"/>
          </p:nvPr>
        </p:nvSpPr>
        <p:spPr>
          <a:xfrm>
            <a:off x="831760" y="2661911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0070C0"/>
                </a:solidFill>
              </a:rPr>
              <a:t>L</a:t>
            </a:r>
            <a:r>
              <a:rPr lang="en" sz="7200" dirty="0">
                <a:solidFill>
                  <a:srgbClr val="0070C0"/>
                </a:solidFill>
              </a:rPr>
              <a:t>ook, complete and read.</a:t>
            </a:r>
            <a:endParaRPr sz="7200" dirty="0">
              <a:solidFill>
                <a:srgbClr val="0070C0"/>
              </a:solidFill>
            </a:endParaRPr>
          </a:p>
        </p:txBody>
      </p:sp>
      <p:grpSp>
        <p:nvGrpSpPr>
          <p:cNvPr id="1765" name="Google Shape;1765;p62"/>
          <p:cNvGrpSpPr/>
          <p:nvPr/>
        </p:nvGrpSpPr>
        <p:grpSpPr>
          <a:xfrm>
            <a:off x="3326538" y="565006"/>
            <a:ext cx="707556" cy="754022"/>
            <a:chOff x="2976050" y="735825"/>
            <a:chExt cx="907705" cy="967315"/>
          </a:xfrm>
        </p:grpSpPr>
        <p:sp>
          <p:nvSpPr>
            <p:cNvPr id="176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2" name="Google Shape;1772;p62"/>
          <p:cNvGrpSpPr/>
          <p:nvPr/>
        </p:nvGrpSpPr>
        <p:grpSpPr>
          <a:xfrm>
            <a:off x="5118197" y="576581"/>
            <a:ext cx="685709" cy="730811"/>
            <a:chOff x="5274522" y="750674"/>
            <a:chExt cx="879678" cy="937538"/>
          </a:xfrm>
        </p:grpSpPr>
        <p:sp>
          <p:nvSpPr>
            <p:cNvPr id="1773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62"/>
          <p:cNvGrpSpPr/>
          <p:nvPr/>
        </p:nvGrpSpPr>
        <p:grpSpPr>
          <a:xfrm rot="21379696" flipH="1">
            <a:off x="6910" y="4002663"/>
            <a:ext cx="582749" cy="1083896"/>
            <a:chOff x="292306" y="39334"/>
            <a:chExt cx="2113139" cy="3863384"/>
          </a:xfrm>
        </p:grpSpPr>
        <p:sp>
          <p:nvSpPr>
            <p:cNvPr id="1784" name="Google Shape;1784;p62"/>
            <p:cNvSpPr/>
            <p:nvPr/>
          </p:nvSpPr>
          <p:spPr>
            <a:xfrm>
              <a:off x="292306" y="39334"/>
              <a:ext cx="2113139" cy="3863384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2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2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2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2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2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2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2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2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2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2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2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9" name="Google Shape;1819;p62"/>
          <p:cNvSpPr/>
          <p:nvPr/>
        </p:nvSpPr>
        <p:spPr>
          <a:xfrm>
            <a:off x="4280088" y="534989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820" name="Google Shape;1820;p62"/>
          <p:cNvSpPr/>
          <p:nvPr/>
        </p:nvSpPr>
        <p:spPr>
          <a:xfrm>
            <a:off x="4297248" y="553960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3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2658585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53" y="524540"/>
            <a:ext cx="3836404" cy="1797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440" y="540659"/>
            <a:ext cx="3868644" cy="1781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74" y="2735805"/>
            <a:ext cx="3860583" cy="1765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975" y="2709426"/>
            <a:ext cx="3860584" cy="18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77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18" y="183930"/>
            <a:ext cx="7647238" cy="482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80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16" y="117813"/>
            <a:ext cx="7647238" cy="482894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0E34966-259D-93FC-D67D-409AE5E576CA}"/>
              </a:ext>
            </a:extLst>
          </p:cNvPr>
          <p:cNvSpPr txBox="1"/>
          <p:nvPr/>
        </p:nvSpPr>
        <p:spPr>
          <a:xfrm>
            <a:off x="1593109" y="416711"/>
            <a:ext cx="148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F514FA-E427-30B8-4F4E-6080FBE85B6A}"/>
              </a:ext>
            </a:extLst>
          </p:cNvPr>
          <p:cNvSpPr txBox="1"/>
          <p:nvPr/>
        </p:nvSpPr>
        <p:spPr>
          <a:xfrm>
            <a:off x="1153452" y="1363447"/>
            <a:ext cx="153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6A863D-4DB7-3C8F-62F7-E238718166C7}"/>
              </a:ext>
            </a:extLst>
          </p:cNvPr>
          <p:cNvSpPr txBox="1"/>
          <p:nvPr/>
        </p:nvSpPr>
        <p:spPr>
          <a:xfrm>
            <a:off x="1942846" y="1732765"/>
            <a:ext cx="765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59ECDA-42BD-88BC-26BB-FB9F4D6E4950}"/>
              </a:ext>
            </a:extLst>
          </p:cNvPr>
          <p:cNvSpPr txBox="1"/>
          <p:nvPr/>
        </p:nvSpPr>
        <p:spPr>
          <a:xfrm>
            <a:off x="3681811" y="2601036"/>
            <a:ext cx="354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EDEAFB-AAB2-07FC-A15A-8EBF1A18513E}"/>
              </a:ext>
            </a:extLst>
          </p:cNvPr>
          <p:cNvSpPr txBox="1"/>
          <p:nvPr/>
        </p:nvSpPr>
        <p:spPr>
          <a:xfrm>
            <a:off x="1938268" y="3016534"/>
            <a:ext cx="74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7DD6A4-566C-B58A-A9BB-AA704AF2E694}"/>
              </a:ext>
            </a:extLst>
          </p:cNvPr>
          <p:cNvSpPr txBox="1"/>
          <p:nvPr/>
        </p:nvSpPr>
        <p:spPr>
          <a:xfrm>
            <a:off x="2613118" y="3860077"/>
            <a:ext cx="417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favourite subject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8A6EA3-4ABD-A35A-CDE5-5BDCFE1AB52F}"/>
              </a:ext>
            </a:extLst>
          </p:cNvPr>
          <p:cNvSpPr txBox="1"/>
          <p:nvPr/>
        </p:nvSpPr>
        <p:spPr>
          <a:xfrm>
            <a:off x="1938268" y="4248620"/>
            <a:ext cx="855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</a:p>
        </p:txBody>
      </p:sp>
    </p:spTree>
    <p:extLst>
      <p:ext uri="{BB962C8B-B14F-4D97-AF65-F5344CB8AC3E}">
        <p14:creationId xmlns:p14="http://schemas.microsoft.com/office/powerpoint/2010/main" val="25084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62"/>
          <p:cNvSpPr txBox="1">
            <a:spLocks noGrp="1"/>
          </p:cNvSpPr>
          <p:nvPr>
            <p:ph type="title"/>
          </p:nvPr>
        </p:nvSpPr>
        <p:spPr>
          <a:xfrm>
            <a:off x="2821760" y="515413"/>
            <a:ext cx="5166099" cy="932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0070C0"/>
                </a:solidFill>
              </a:rPr>
              <a:t>L</a:t>
            </a:r>
            <a:r>
              <a:rPr lang="en" sz="8000" dirty="0">
                <a:solidFill>
                  <a:srgbClr val="0070C0"/>
                </a:solidFill>
              </a:rPr>
              <a:t>et’s sing.</a:t>
            </a:r>
            <a:endParaRPr sz="8000" dirty="0">
              <a:solidFill>
                <a:srgbClr val="0070C0"/>
              </a:solidFill>
            </a:endParaRPr>
          </a:p>
        </p:txBody>
      </p: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62"/>
          <p:cNvSpPr/>
          <p:nvPr/>
        </p:nvSpPr>
        <p:spPr>
          <a:xfrm>
            <a:off x="1892202" y="451003"/>
            <a:ext cx="676181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820" name="Google Shape;1820;p62"/>
          <p:cNvSpPr/>
          <p:nvPr/>
        </p:nvSpPr>
        <p:spPr>
          <a:xfrm>
            <a:off x="1953448" y="435413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4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12C3C-E40B-48B3-98E5-DB6A232DF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31" y="1447943"/>
            <a:ext cx="8733043" cy="387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72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CFD2-7DA3-4D40-9DC1-2DC082DF28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5140119"/>
          </a:xfrm>
          <a:prstGeom prst="rect">
            <a:avLst/>
          </a:prstGeom>
        </p:spPr>
      </p:pic>
      <p:pic>
        <p:nvPicPr>
          <p:cNvPr id="6" name="Track 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3866" y="-1"/>
            <a:ext cx="680645" cy="6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4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9144000" cy="51401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CFD2-7DA3-4D40-9DC1-2DC082DF28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B4542-7F90-49E9-9C76-633943427718}"/>
              </a:ext>
            </a:extLst>
          </p:cNvPr>
          <p:cNvSpPr/>
          <p:nvPr/>
        </p:nvSpPr>
        <p:spPr>
          <a:xfrm>
            <a:off x="5469517" y="1566745"/>
            <a:ext cx="389643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B92A7F-993A-4CDF-ABC7-020D86FF3635}"/>
              </a:ext>
            </a:extLst>
          </p:cNvPr>
          <p:cNvSpPr/>
          <p:nvPr/>
        </p:nvSpPr>
        <p:spPr>
          <a:xfrm>
            <a:off x="5232018" y="2617974"/>
            <a:ext cx="962526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E2B825-64A5-47FA-9523-7D3FC79FD3CB}"/>
              </a:ext>
            </a:extLst>
          </p:cNvPr>
          <p:cNvSpPr/>
          <p:nvPr/>
        </p:nvSpPr>
        <p:spPr>
          <a:xfrm>
            <a:off x="5500149" y="3601950"/>
            <a:ext cx="359011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A05268-BA31-4FF0-8313-D605512CCADA}"/>
              </a:ext>
            </a:extLst>
          </p:cNvPr>
          <p:cNvSpPr/>
          <p:nvPr/>
        </p:nvSpPr>
        <p:spPr>
          <a:xfrm>
            <a:off x="2627582" y="4585926"/>
            <a:ext cx="3073449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7" name="Track 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3866" y="-1"/>
            <a:ext cx="680645" cy="6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6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6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764" name="Google Shape;1764;p62"/>
          <p:cNvSpPr txBox="1">
            <a:spLocks noGrp="1"/>
          </p:cNvSpPr>
          <p:nvPr>
            <p:ph type="title"/>
          </p:nvPr>
        </p:nvSpPr>
        <p:spPr>
          <a:xfrm>
            <a:off x="700384" y="1619184"/>
            <a:ext cx="7704000" cy="18429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dirty="0">
                <a:solidFill>
                  <a:srgbClr val="0070C0"/>
                </a:solidFill>
              </a:rPr>
              <a:t>Fun corner and wrap-up</a:t>
            </a:r>
            <a:endParaRPr sz="8800" dirty="0">
              <a:solidFill>
                <a:srgbClr val="0070C0"/>
              </a:solidFill>
            </a:endParaRPr>
          </a:p>
        </p:txBody>
      </p:sp>
      <p:grpSp>
        <p:nvGrpSpPr>
          <p:cNvPr id="1765" name="Google Shape;1765;p62"/>
          <p:cNvGrpSpPr/>
          <p:nvPr/>
        </p:nvGrpSpPr>
        <p:grpSpPr>
          <a:xfrm>
            <a:off x="3326538" y="565006"/>
            <a:ext cx="707556" cy="754022"/>
            <a:chOff x="2976050" y="735825"/>
            <a:chExt cx="907705" cy="967315"/>
          </a:xfrm>
        </p:grpSpPr>
        <p:sp>
          <p:nvSpPr>
            <p:cNvPr id="176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2" name="Google Shape;1772;p62"/>
          <p:cNvGrpSpPr/>
          <p:nvPr/>
        </p:nvGrpSpPr>
        <p:grpSpPr>
          <a:xfrm>
            <a:off x="5118197" y="576581"/>
            <a:ext cx="685709" cy="730811"/>
            <a:chOff x="5274522" y="750674"/>
            <a:chExt cx="879678" cy="937538"/>
          </a:xfrm>
        </p:grpSpPr>
        <p:sp>
          <p:nvSpPr>
            <p:cNvPr id="1773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9" name="Google Shape;1819;p62"/>
          <p:cNvSpPr/>
          <p:nvPr/>
        </p:nvSpPr>
        <p:spPr>
          <a:xfrm>
            <a:off x="4280088" y="534989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820" name="Google Shape;1820;p62"/>
          <p:cNvSpPr/>
          <p:nvPr/>
        </p:nvSpPr>
        <p:spPr>
          <a:xfrm>
            <a:off x="4311256" y="534956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chemeClr val="dk2"/>
                </a:solidFill>
                <a:latin typeface="Nunito;800"/>
              </a:rPr>
              <a:t>5</a:t>
            </a:r>
            <a:endParaRPr b="0" i="0" dirty="0">
              <a:ln>
                <a:noFill/>
              </a:ln>
              <a:solidFill>
                <a:schemeClr val="dk2"/>
              </a:solidFill>
              <a:latin typeface="Nunito;800"/>
            </a:endParaRPr>
          </a:p>
        </p:txBody>
      </p:sp>
      <p:sp>
        <p:nvSpPr>
          <p:cNvPr id="20" name="Google Shape;1761;p62"/>
          <p:cNvSpPr/>
          <p:nvPr/>
        </p:nvSpPr>
        <p:spPr>
          <a:xfrm>
            <a:off x="607317" y="3937076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988540" y="3885683"/>
            <a:ext cx="6820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Nunito" panose="020B0604020202020204" charset="0"/>
              </a:rPr>
              <a:t>Game: A</a:t>
            </a:r>
            <a:r>
              <a:rPr lang="x-none" sz="4000" dirty="0">
                <a:solidFill>
                  <a:schemeClr val="tx1"/>
                </a:solidFill>
                <a:latin typeface="Nunito" panose="020B0604020202020204" charset="0"/>
              </a:rPr>
              <a:t>nagram</a:t>
            </a:r>
            <a:endParaRPr lang="en-US" sz="4000" dirty="0">
              <a:solidFill>
                <a:schemeClr val="tx1"/>
              </a:solidFill>
              <a:latin typeface="Nuni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46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195025" y="-14176"/>
            <a:ext cx="1844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Sport Day" pitchFamily="2" charset="0"/>
                <a:ea typeface="+mn-ea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5" y="76579"/>
            <a:ext cx="4372544" cy="208771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2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2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1C750C-2028-88A4-2191-CEAA608D3AE9}"/>
              </a:ext>
            </a:extLst>
          </p:cNvPr>
          <p:cNvSpPr txBox="1"/>
          <p:nvPr/>
        </p:nvSpPr>
        <p:spPr>
          <a:xfrm rot="21418007">
            <a:off x="5970966" y="864744"/>
            <a:ext cx="46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7030A0"/>
                </a:solidFill>
              </a:rPr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CDEE3-33FA-E518-7496-24D35E97BF8E}"/>
              </a:ext>
            </a:extLst>
          </p:cNvPr>
          <p:cNvSpPr txBox="1"/>
          <p:nvPr/>
        </p:nvSpPr>
        <p:spPr>
          <a:xfrm rot="21414676">
            <a:off x="6538360" y="1158534"/>
            <a:ext cx="388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7030A0"/>
                </a:solidFill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3D06D-FDB8-9513-58EA-EEA5C189E07E}"/>
              </a:ext>
            </a:extLst>
          </p:cNvPr>
          <p:cNvSpPr txBox="1"/>
          <p:nvPr/>
        </p:nvSpPr>
        <p:spPr>
          <a:xfrm rot="21494705">
            <a:off x="6873388" y="1521045"/>
            <a:ext cx="536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7030A0"/>
                </a:solidFill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4DDA8-DF6D-CE43-DE04-AA25C8B03E7A}"/>
              </a:ext>
            </a:extLst>
          </p:cNvPr>
          <p:cNvSpPr txBox="1"/>
          <p:nvPr/>
        </p:nvSpPr>
        <p:spPr>
          <a:xfrm rot="21544743">
            <a:off x="6994731" y="1937447"/>
            <a:ext cx="645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7030A0"/>
                </a:solidFill>
              </a:rPr>
              <a:t>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B3B20-AD93-55B1-C866-3CBBD37A4B11}"/>
              </a:ext>
            </a:extLst>
          </p:cNvPr>
          <p:cNvSpPr txBox="1"/>
          <p:nvPr/>
        </p:nvSpPr>
        <p:spPr>
          <a:xfrm rot="21538759">
            <a:off x="7131026" y="2372492"/>
            <a:ext cx="46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7030A0"/>
                </a:solidFill>
              </a:rPr>
              <a:t>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C09AB8-5EBB-BA63-4494-E9E535914A43}"/>
              </a:ext>
            </a:extLst>
          </p:cNvPr>
          <p:cNvSpPr txBox="1"/>
          <p:nvPr/>
        </p:nvSpPr>
        <p:spPr>
          <a:xfrm rot="21558054">
            <a:off x="7447159" y="2892316"/>
            <a:ext cx="46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7030A0"/>
                </a:solidFill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02E28-F836-4367-C3BD-9ACF6DB2FE71}"/>
              </a:ext>
            </a:extLst>
          </p:cNvPr>
          <p:cNvSpPr txBox="1"/>
          <p:nvPr/>
        </p:nvSpPr>
        <p:spPr>
          <a:xfrm rot="16578">
            <a:off x="7934796" y="3194221"/>
            <a:ext cx="46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7030A0"/>
                </a:solidFill>
              </a:rPr>
              <a:t>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EF47C9-94EA-BDFD-9A4F-7869BEAAF94E}"/>
              </a:ext>
            </a:extLst>
          </p:cNvPr>
          <p:cNvSpPr txBox="1"/>
          <p:nvPr/>
        </p:nvSpPr>
        <p:spPr>
          <a:xfrm rot="117069">
            <a:off x="8234807" y="3474175"/>
            <a:ext cx="46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2FE84-5825-D9DB-3445-548CBBD6E372}"/>
              </a:ext>
            </a:extLst>
          </p:cNvPr>
          <p:cNvSpPr txBox="1"/>
          <p:nvPr/>
        </p:nvSpPr>
        <p:spPr>
          <a:xfrm rot="71140">
            <a:off x="8327626" y="4217796"/>
            <a:ext cx="46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7030A0"/>
                </a:solidFill>
              </a:rPr>
              <a:t>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053FB-9E83-42F3-7D04-77E838A460D7}"/>
              </a:ext>
            </a:extLst>
          </p:cNvPr>
          <p:cNvSpPr txBox="1"/>
          <p:nvPr/>
        </p:nvSpPr>
        <p:spPr>
          <a:xfrm rot="20520048">
            <a:off x="11367" y="1055222"/>
            <a:ext cx="69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b="1" dirty="0">
                <a:solidFill>
                  <a:srgbClr val="00B0F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2CBAAE-27B3-7E8F-439E-3D5E5ACB5016}"/>
              </a:ext>
            </a:extLst>
          </p:cNvPr>
          <p:cNvSpPr txBox="1"/>
          <p:nvPr/>
        </p:nvSpPr>
        <p:spPr>
          <a:xfrm rot="19707280">
            <a:off x="220011" y="1715509"/>
            <a:ext cx="69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b="1" dirty="0">
                <a:solidFill>
                  <a:srgbClr val="00B0F0"/>
                </a:solidFill>
              </a:rPr>
              <a:t>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8F1CC-E593-B3E9-D5C9-848CB5BDCE8B}"/>
              </a:ext>
            </a:extLst>
          </p:cNvPr>
          <p:cNvSpPr txBox="1"/>
          <p:nvPr/>
        </p:nvSpPr>
        <p:spPr>
          <a:xfrm rot="19796864">
            <a:off x="599697" y="2202117"/>
            <a:ext cx="698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b="1" dirty="0">
                <a:solidFill>
                  <a:srgbClr val="00B0F0"/>
                </a:solidFill>
              </a:rPr>
              <a:t>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AC81C7-0567-0514-B5F5-840EE700509E}"/>
              </a:ext>
            </a:extLst>
          </p:cNvPr>
          <p:cNvSpPr txBox="1"/>
          <p:nvPr/>
        </p:nvSpPr>
        <p:spPr>
          <a:xfrm rot="8985636" flipV="1">
            <a:off x="959466" y="2495462"/>
            <a:ext cx="1506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b="1" dirty="0">
                <a:solidFill>
                  <a:srgbClr val="00B0F0"/>
                </a:solidFill>
              </a:rPr>
              <a:t>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1554CB-2155-5899-C743-8F6650A89E66}"/>
              </a:ext>
            </a:extLst>
          </p:cNvPr>
          <p:cNvSpPr txBox="1"/>
          <p:nvPr/>
        </p:nvSpPr>
        <p:spPr>
          <a:xfrm rot="19621654">
            <a:off x="1354491" y="3258403"/>
            <a:ext cx="638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b="1" dirty="0">
                <a:solidFill>
                  <a:srgbClr val="00B0F0"/>
                </a:solidFill>
              </a:rPr>
              <a:t>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2BCF5D-F54E-EFB2-A54F-27C42C83730B}"/>
              </a:ext>
            </a:extLst>
          </p:cNvPr>
          <p:cNvSpPr txBox="1"/>
          <p:nvPr/>
        </p:nvSpPr>
        <p:spPr>
          <a:xfrm>
            <a:off x="473538" y="4083466"/>
            <a:ext cx="73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25749E-39AB-491D-0438-78B0A419E717}"/>
              </a:ext>
            </a:extLst>
          </p:cNvPr>
          <p:cNvSpPr txBox="1"/>
          <p:nvPr/>
        </p:nvSpPr>
        <p:spPr>
          <a:xfrm>
            <a:off x="144064" y="3346285"/>
            <a:ext cx="734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EBC939-BBA0-C1D1-885D-D5EACA8FB7D4}"/>
              </a:ext>
            </a:extLst>
          </p:cNvPr>
          <p:cNvSpPr txBox="1"/>
          <p:nvPr/>
        </p:nvSpPr>
        <p:spPr>
          <a:xfrm rot="9196521">
            <a:off x="3499359" y="3656768"/>
            <a:ext cx="81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chemeClr val="tx2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4A1AC0-C2B6-6160-08C0-2FCE9CB0A9F4}"/>
              </a:ext>
            </a:extLst>
          </p:cNvPr>
          <p:cNvSpPr txBox="1"/>
          <p:nvPr/>
        </p:nvSpPr>
        <p:spPr>
          <a:xfrm rot="9196521">
            <a:off x="4046001" y="3832989"/>
            <a:ext cx="81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chemeClr val="tx2">
                    <a:lumMod val="50000"/>
                  </a:schemeClr>
                </a:solidFill>
              </a:rPr>
              <a:t>J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85E349-B9D4-64BD-172E-3F8EFE7010CE}"/>
              </a:ext>
            </a:extLst>
          </p:cNvPr>
          <p:cNvSpPr txBox="1"/>
          <p:nvPr/>
        </p:nvSpPr>
        <p:spPr>
          <a:xfrm rot="9196521">
            <a:off x="5381673" y="3704138"/>
            <a:ext cx="81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chemeClr val="tx2">
                    <a:lumMod val="50000"/>
                  </a:schemeClr>
                </a:solidFill>
              </a:rPr>
              <a:t>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4D8FC46-5A98-3FD1-553A-40BAA5585BE9}"/>
              </a:ext>
            </a:extLst>
          </p:cNvPr>
          <p:cNvSpPr txBox="1"/>
          <p:nvPr/>
        </p:nvSpPr>
        <p:spPr>
          <a:xfrm rot="9196521">
            <a:off x="5797481" y="3337493"/>
            <a:ext cx="81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chemeClr val="tx2">
                    <a:lumMod val="50000"/>
                  </a:schemeClr>
                </a:solidFill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DAAB56-48B4-AF26-7F1A-54F589899F23}"/>
              </a:ext>
            </a:extLst>
          </p:cNvPr>
          <p:cNvSpPr txBox="1"/>
          <p:nvPr/>
        </p:nvSpPr>
        <p:spPr>
          <a:xfrm rot="9196521">
            <a:off x="2507084" y="2914843"/>
            <a:ext cx="81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chemeClr val="tx2">
                    <a:lumMod val="50000"/>
                  </a:schemeClr>
                </a:solidFill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EBC939-BBA0-C1D1-885D-D5EACA8FB7D4}"/>
              </a:ext>
            </a:extLst>
          </p:cNvPr>
          <p:cNvSpPr txBox="1"/>
          <p:nvPr/>
        </p:nvSpPr>
        <p:spPr>
          <a:xfrm rot="9196521">
            <a:off x="2999763" y="3497407"/>
            <a:ext cx="81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tx2">
                    <a:lumMod val="50000"/>
                  </a:schemeClr>
                </a:solidFill>
              </a:rPr>
              <a:t>C</a:t>
            </a:r>
            <a:endParaRPr lang="x-none" sz="7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BC13EA-8397-00B5-829C-9127F57990BA}"/>
              </a:ext>
            </a:extLst>
          </p:cNvPr>
          <p:cNvSpPr txBox="1"/>
          <p:nvPr/>
        </p:nvSpPr>
        <p:spPr>
          <a:xfrm rot="9196521">
            <a:off x="4634967" y="3963243"/>
            <a:ext cx="81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7200" dirty="0">
                <a:solidFill>
                  <a:schemeClr val="tx2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29" name="Google Shape;1761;p62"/>
          <p:cNvSpPr/>
          <p:nvPr/>
        </p:nvSpPr>
        <p:spPr>
          <a:xfrm>
            <a:off x="401984" y="21641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TextBox 29"/>
          <p:cNvSpPr txBox="1"/>
          <p:nvPr/>
        </p:nvSpPr>
        <p:spPr>
          <a:xfrm>
            <a:off x="735076" y="-22688"/>
            <a:ext cx="8326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Nunito" panose="020B0604020202020204" charset="0"/>
              </a:rPr>
              <a:t>Make a sentence. What’s missing? </a:t>
            </a:r>
          </a:p>
        </p:txBody>
      </p:sp>
    </p:spTree>
    <p:extLst>
      <p:ext uri="{BB962C8B-B14F-4D97-AF65-F5344CB8AC3E}">
        <p14:creationId xmlns:p14="http://schemas.microsoft.com/office/powerpoint/2010/main" val="2145042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48"/>
          <p:cNvSpPr/>
          <p:nvPr/>
        </p:nvSpPr>
        <p:spPr>
          <a:xfrm rot="4780266" flipH="1">
            <a:off x="4621953" y="2996831"/>
            <a:ext cx="1188490" cy="912436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solidFill>
                <a:srgbClr val="FF0000"/>
              </a:solidFill>
              <a:ea typeface="+mn-ea"/>
            </a:endParaRPr>
          </a:p>
        </p:txBody>
      </p:sp>
      <p:sp>
        <p:nvSpPr>
          <p:cNvPr id="1109" name="Google Shape;1109;p48"/>
          <p:cNvSpPr/>
          <p:nvPr/>
        </p:nvSpPr>
        <p:spPr>
          <a:xfrm rot="4780266" flipH="1">
            <a:off x="4621953" y="1764855"/>
            <a:ext cx="1188490" cy="912436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solidFill>
                <a:srgbClr val="FF0000"/>
              </a:solidFill>
              <a:ea typeface="+mn-ea"/>
            </a:endParaRPr>
          </a:p>
        </p:txBody>
      </p:sp>
      <p:sp>
        <p:nvSpPr>
          <p:cNvPr id="1110" name="Google Shape;1110;p48"/>
          <p:cNvSpPr/>
          <p:nvPr/>
        </p:nvSpPr>
        <p:spPr>
          <a:xfrm rot="-4780184">
            <a:off x="285263" y="2829116"/>
            <a:ext cx="1253077" cy="961998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1111" name="Google Shape;1111;p48"/>
          <p:cNvSpPr/>
          <p:nvPr/>
        </p:nvSpPr>
        <p:spPr>
          <a:xfrm rot="-4780184">
            <a:off x="280027" y="1517940"/>
            <a:ext cx="1253077" cy="961998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1112" name="Google Shape;1112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3" name="Google Shape;1113;p48"/>
          <p:cNvSpPr txBox="1">
            <a:spLocks noGrp="1"/>
          </p:cNvSpPr>
          <p:nvPr>
            <p:ph type="title" idx="2"/>
          </p:nvPr>
        </p:nvSpPr>
        <p:spPr>
          <a:xfrm>
            <a:off x="492895" y="1527840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endParaRPr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1114" name="Google Shape;1114;p48"/>
          <p:cNvSpPr txBox="1">
            <a:spLocks noGrp="1"/>
          </p:cNvSpPr>
          <p:nvPr>
            <p:ph type="title" idx="5"/>
          </p:nvPr>
        </p:nvSpPr>
        <p:spPr>
          <a:xfrm>
            <a:off x="498106" y="2886056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rgbClr val="FF0000"/>
                </a:solidFill>
                <a:latin typeface="Kristen ITC" panose="03050502040202030202" pitchFamily="66" charset="0"/>
              </a:rPr>
              <a:t>3</a:t>
            </a:r>
            <a:endParaRPr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1115" name="Google Shape;1115;p48"/>
          <p:cNvSpPr txBox="1">
            <a:spLocks noGrp="1"/>
          </p:cNvSpPr>
          <p:nvPr>
            <p:ph type="title" idx="8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rgbClr val="FF0000"/>
                </a:solidFill>
                <a:latin typeface="Kristen ITC" panose="03050502040202030202" pitchFamily="66" charset="0"/>
              </a:rPr>
              <a:t>2</a:t>
            </a:r>
            <a:endParaRPr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1116" name="Google Shape;1116;p48"/>
          <p:cNvSpPr txBox="1">
            <a:spLocks noGrp="1"/>
          </p:cNvSpPr>
          <p:nvPr>
            <p:ph type="title" idx="14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dirty="0">
                <a:solidFill>
                  <a:srgbClr val="FF0000"/>
                </a:solidFill>
                <a:latin typeface="Kristen ITC" panose="03050502040202030202" pitchFamily="66" charset="0"/>
              </a:rPr>
              <a:t>4</a:t>
            </a:r>
            <a:endParaRPr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1118" name="Google Shape;1118;p48"/>
          <p:cNvSpPr txBox="1">
            <a:spLocks noGrp="1"/>
          </p:cNvSpPr>
          <p:nvPr>
            <p:ph type="title" idx="3"/>
          </p:nvPr>
        </p:nvSpPr>
        <p:spPr>
          <a:xfrm flipH="1">
            <a:off x="1565396" y="1749975"/>
            <a:ext cx="3095427" cy="2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000" b="1" dirty="0">
                <a:solidFill>
                  <a:srgbClr val="66BA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and review</a:t>
            </a:r>
            <a:endParaRPr sz="3000" b="1" dirty="0">
              <a:solidFill>
                <a:srgbClr val="66BA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" name="Google Shape;1126;p48"/>
          <p:cNvSpPr/>
          <p:nvPr/>
        </p:nvSpPr>
        <p:spPr>
          <a:xfrm rot="5400000">
            <a:off x="8622764" y="197626"/>
            <a:ext cx="25725" cy="30225"/>
          </a:xfrm>
          <a:custGeom>
            <a:avLst/>
            <a:gdLst/>
            <a:ahLst/>
            <a:cxnLst/>
            <a:rect l="l" t="t" r="r" b="b"/>
            <a:pathLst>
              <a:path w="1029" h="1209" extrusionOk="0">
                <a:moveTo>
                  <a:pt x="251" y="1"/>
                </a:moveTo>
                <a:cubicBezTo>
                  <a:pt x="176" y="276"/>
                  <a:pt x="101" y="552"/>
                  <a:pt x="26" y="828"/>
                </a:cubicBezTo>
                <a:cubicBezTo>
                  <a:pt x="1" y="1003"/>
                  <a:pt x="76" y="1154"/>
                  <a:pt x="276" y="1204"/>
                </a:cubicBezTo>
                <a:cubicBezTo>
                  <a:pt x="292" y="1207"/>
                  <a:pt x="309" y="1208"/>
                  <a:pt x="325" y="1208"/>
                </a:cubicBezTo>
                <a:cubicBezTo>
                  <a:pt x="432" y="1208"/>
                  <a:pt x="530" y="1137"/>
                  <a:pt x="552" y="1028"/>
                </a:cubicBezTo>
                <a:cubicBezTo>
                  <a:pt x="627" y="753"/>
                  <a:pt x="752" y="627"/>
                  <a:pt x="1028" y="602"/>
                </a:cubicBezTo>
                <a:cubicBezTo>
                  <a:pt x="953" y="176"/>
                  <a:pt x="67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1127" name="Google Shape;1127;p48"/>
          <p:cNvSpPr/>
          <p:nvPr/>
        </p:nvSpPr>
        <p:spPr>
          <a:xfrm rot="5400000">
            <a:off x="8553901" y="288339"/>
            <a:ext cx="11925" cy="9200"/>
          </a:xfrm>
          <a:custGeom>
            <a:avLst/>
            <a:gdLst/>
            <a:ahLst/>
            <a:cxnLst/>
            <a:rect l="l" t="t" r="r" b="b"/>
            <a:pathLst>
              <a:path w="477" h="368" extrusionOk="0">
                <a:moveTo>
                  <a:pt x="214" y="0"/>
                </a:moveTo>
                <a:cubicBezTo>
                  <a:pt x="112" y="0"/>
                  <a:pt x="45" y="45"/>
                  <a:pt x="25" y="184"/>
                </a:cubicBezTo>
                <a:cubicBezTo>
                  <a:pt x="0" y="284"/>
                  <a:pt x="75" y="359"/>
                  <a:pt x="176" y="359"/>
                </a:cubicBezTo>
                <a:cubicBezTo>
                  <a:pt x="208" y="365"/>
                  <a:pt x="238" y="368"/>
                  <a:pt x="266" y="368"/>
                </a:cubicBezTo>
                <a:cubicBezTo>
                  <a:pt x="367" y="368"/>
                  <a:pt x="437" y="327"/>
                  <a:pt x="476" y="209"/>
                </a:cubicBezTo>
                <a:cubicBezTo>
                  <a:pt x="476" y="84"/>
                  <a:pt x="401" y="33"/>
                  <a:pt x="301" y="8"/>
                </a:cubicBezTo>
                <a:cubicBezTo>
                  <a:pt x="270" y="3"/>
                  <a:pt x="241" y="0"/>
                  <a:pt x="2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1128" name="Google Shape;1128;p48"/>
          <p:cNvSpPr/>
          <p:nvPr/>
        </p:nvSpPr>
        <p:spPr>
          <a:xfrm rot="5400000">
            <a:off x="8531289" y="305401"/>
            <a:ext cx="3775" cy="3275"/>
          </a:xfrm>
          <a:custGeom>
            <a:avLst/>
            <a:gdLst/>
            <a:ahLst/>
            <a:cxnLst/>
            <a:rect l="l" t="t" r="r" b="b"/>
            <a:pathLst>
              <a:path w="151" h="131" extrusionOk="0">
                <a:moveTo>
                  <a:pt x="25" y="0"/>
                </a:moveTo>
                <a:cubicBezTo>
                  <a:pt x="25" y="0"/>
                  <a:pt x="0" y="25"/>
                  <a:pt x="0" y="25"/>
                </a:cubicBezTo>
                <a:cubicBezTo>
                  <a:pt x="16" y="87"/>
                  <a:pt x="41" y="130"/>
                  <a:pt x="75" y="130"/>
                </a:cubicBezTo>
                <a:cubicBezTo>
                  <a:pt x="97" y="130"/>
                  <a:pt x="122" y="114"/>
                  <a:pt x="150" y="75"/>
                </a:cubicBezTo>
                <a:cubicBezTo>
                  <a:pt x="125" y="50"/>
                  <a:pt x="75" y="25"/>
                  <a:pt x="2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23" name="Google Shape;1108;p48">
            <a:extLst>
              <a:ext uri="{FF2B5EF4-FFF2-40B4-BE49-F238E27FC236}">
                <a16:creationId xmlns:a16="http://schemas.microsoft.com/office/drawing/2014/main" id="{D3CC6443-A34E-4266-A5F4-7206F08CE7C7}"/>
              </a:ext>
            </a:extLst>
          </p:cNvPr>
          <p:cNvSpPr/>
          <p:nvPr/>
        </p:nvSpPr>
        <p:spPr>
          <a:xfrm rot="4780266" flipH="1">
            <a:off x="2085941" y="3930210"/>
            <a:ext cx="1188490" cy="912436"/>
          </a:xfrm>
          <a:custGeom>
            <a:avLst/>
            <a:gdLst/>
            <a:ahLst/>
            <a:cxnLst/>
            <a:rect l="l" t="t" r="r" b="b"/>
            <a:pathLst>
              <a:path w="36567" h="46771" extrusionOk="0">
                <a:moveTo>
                  <a:pt x="20217" y="12832"/>
                </a:moveTo>
                <a:cubicBezTo>
                  <a:pt x="20230" y="12832"/>
                  <a:pt x="20242" y="12841"/>
                  <a:pt x="20251" y="12858"/>
                </a:cubicBezTo>
                <a:cubicBezTo>
                  <a:pt x="20276" y="12909"/>
                  <a:pt x="20251" y="12984"/>
                  <a:pt x="20251" y="13034"/>
                </a:cubicBezTo>
                <a:cubicBezTo>
                  <a:pt x="20251" y="13059"/>
                  <a:pt x="20226" y="13059"/>
                  <a:pt x="20201" y="13084"/>
                </a:cubicBezTo>
                <a:cubicBezTo>
                  <a:pt x="20176" y="13034"/>
                  <a:pt x="20151" y="12959"/>
                  <a:pt x="20151" y="12909"/>
                </a:cubicBezTo>
                <a:cubicBezTo>
                  <a:pt x="20167" y="12860"/>
                  <a:pt x="20193" y="12832"/>
                  <a:pt x="20217" y="12832"/>
                </a:cubicBezTo>
                <a:close/>
                <a:moveTo>
                  <a:pt x="28045" y="19024"/>
                </a:moveTo>
                <a:cubicBezTo>
                  <a:pt x="28070" y="19074"/>
                  <a:pt x="28121" y="19124"/>
                  <a:pt x="28096" y="19174"/>
                </a:cubicBezTo>
                <a:cubicBezTo>
                  <a:pt x="28096" y="19224"/>
                  <a:pt x="28045" y="19274"/>
                  <a:pt x="28020" y="19325"/>
                </a:cubicBezTo>
                <a:cubicBezTo>
                  <a:pt x="27995" y="19274"/>
                  <a:pt x="27970" y="19224"/>
                  <a:pt x="27970" y="19174"/>
                </a:cubicBezTo>
                <a:cubicBezTo>
                  <a:pt x="27970" y="19124"/>
                  <a:pt x="28020" y="19074"/>
                  <a:pt x="28045" y="19024"/>
                </a:cubicBezTo>
                <a:close/>
                <a:moveTo>
                  <a:pt x="21379" y="16367"/>
                </a:moveTo>
                <a:cubicBezTo>
                  <a:pt x="21755" y="18222"/>
                  <a:pt x="22106" y="19876"/>
                  <a:pt x="22456" y="21530"/>
                </a:cubicBezTo>
                <a:cubicBezTo>
                  <a:pt x="22381" y="21530"/>
                  <a:pt x="22306" y="21530"/>
                  <a:pt x="22231" y="21555"/>
                </a:cubicBezTo>
                <a:cubicBezTo>
                  <a:pt x="21730" y="20227"/>
                  <a:pt x="21404" y="18848"/>
                  <a:pt x="21053" y="17470"/>
                </a:cubicBezTo>
                <a:cubicBezTo>
                  <a:pt x="20953" y="17119"/>
                  <a:pt x="21103" y="16868"/>
                  <a:pt x="21379" y="16367"/>
                </a:cubicBezTo>
                <a:close/>
                <a:moveTo>
                  <a:pt x="19406" y="21426"/>
                </a:moveTo>
                <a:cubicBezTo>
                  <a:pt x="19433" y="21426"/>
                  <a:pt x="19461" y="21451"/>
                  <a:pt x="19474" y="21505"/>
                </a:cubicBezTo>
                <a:cubicBezTo>
                  <a:pt x="19499" y="21555"/>
                  <a:pt x="19474" y="21605"/>
                  <a:pt x="19474" y="21680"/>
                </a:cubicBezTo>
                <a:cubicBezTo>
                  <a:pt x="19461" y="21731"/>
                  <a:pt x="19436" y="21756"/>
                  <a:pt x="19411" y="21756"/>
                </a:cubicBezTo>
                <a:cubicBezTo>
                  <a:pt x="19386" y="21756"/>
                  <a:pt x="19361" y="21731"/>
                  <a:pt x="19349" y="21680"/>
                </a:cubicBezTo>
                <a:cubicBezTo>
                  <a:pt x="19324" y="21630"/>
                  <a:pt x="19324" y="21555"/>
                  <a:pt x="19349" y="21480"/>
                </a:cubicBezTo>
                <a:cubicBezTo>
                  <a:pt x="19360" y="21445"/>
                  <a:pt x="19383" y="21426"/>
                  <a:pt x="19406" y="21426"/>
                </a:cubicBezTo>
                <a:close/>
                <a:moveTo>
                  <a:pt x="22523" y="22204"/>
                </a:moveTo>
                <a:cubicBezTo>
                  <a:pt x="22679" y="22204"/>
                  <a:pt x="22659" y="22340"/>
                  <a:pt x="22682" y="22432"/>
                </a:cubicBezTo>
                <a:cubicBezTo>
                  <a:pt x="22659" y="22525"/>
                  <a:pt x="22679" y="22661"/>
                  <a:pt x="22622" y="22661"/>
                </a:cubicBezTo>
                <a:cubicBezTo>
                  <a:pt x="22618" y="22661"/>
                  <a:pt x="22612" y="22660"/>
                  <a:pt x="22607" y="22658"/>
                </a:cubicBezTo>
                <a:cubicBezTo>
                  <a:pt x="22507" y="22608"/>
                  <a:pt x="22456" y="22457"/>
                  <a:pt x="22431" y="22332"/>
                </a:cubicBezTo>
                <a:cubicBezTo>
                  <a:pt x="22406" y="22307"/>
                  <a:pt x="22456" y="22207"/>
                  <a:pt x="22481" y="22207"/>
                </a:cubicBezTo>
                <a:cubicBezTo>
                  <a:pt x="22497" y="22205"/>
                  <a:pt x="22510" y="22204"/>
                  <a:pt x="22523" y="22204"/>
                </a:cubicBezTo>
                <a:close/>
                <a:moveTo>
                  <a:pt x="25664" y="25290"/>
                </a:moveTo>
                <a:lnTo>
                  <a:pt x="25664" y="25290"/>
                </a:lnTo>
                <a:cubicBezTo>
                  <a:pt x="25940" y="25540"/>
                  <a:pt x="25965" y="25841"/>
                  <a:pt x="25990" y="26142"/>
                </a:cubicBezTo>
                <a:cubicBezTo>
                  <a:pt x="25715" y="25941"/>
                  <a:pt x="25639" y="25615"/>
                  <a:pt x="25664" y="25290"/>
                </a:cubicBezTo>
                <a:close/>
                <a:moveTo>
                  <a:pt x="13334" y="23986"/>
                </a:moveTo>
                <a:cubicBezTo>
                  <a:pt x="13484" y="23986"/>
                  <a:pt x="13584" y="24112"/>
                  <a:pt x="13609" y="24237"/>
                </a:cubicBezTo>
                <a:cubicBezTo>
                  <a:pt x="13910" y="25440"/>
                  <a:pt x="14211" y="26643"/>
                  <a:pt x="14486" y="27846"/>
                </a:cubicBezTo>
                <a:cubicBezTo>
                  <a:pt x="14411" y="27871"/>
                  <a:pt x="14336" y="27896"/>
                  <a:pt x="14261" y="27921"/>
                </a:cubicBezTo>
                <a:cubicBezTo>
                  <a:pt x="13885" y="26793"/>
                  <a:pt x="13509" y="25691"/>
                  <a:pt x="13133" y="24563"/>
                </a:cubicBezTo>
                <a:cubicBezTo>
                  <a:pt x="13108" y="24513"/>
                  <a:pt x="13108" y="24437"/>
                  <a:pt x="13133" y="24362"/>
                </a:cubicBezTo>
                <a:cubicBezTo>
                  <a:pt x="13133" y="24212"/>
                  <a:pt x="13108" y="24011"/>
                  <a:pt x="13334" y="23986"/>
                </a:cubicBezTo>
                <a:close/>
                <a:moveTo>
                  <a:pt x="16867" y="23360"/>
                </a:moveTo>
                <a:cubicBezTo>
                  <a:pt x="17268" y="25064"/>
                  <a:pt x="17469" y="26693"/>
                  <a:pt x="17945" y="28372"/>
                </a:cubicBezTo>
                <a:cubicBezTo>
                  <a:pt x="17469" y="28197"/>
                  <a:pt x="17519" y="27871"/>
                  <a:pt x="17444" y="27645"/>
                </a:cubicBezTo>
                <a:cubicBezTo>
                  <a:pt x="17168" y="26894"/>
                  <a:pt x="16993" y="26117"/>
                  <a:pt x="16717" y="25390"/>
                </a:cubicBezTo>
                <a:cubicBezTo>
                  <a:pt x="16491" y="24713"/>
                  <a:pt x="16441" y="24112"/>
                  <a:pt x="16867" y="23360"/>
                </a:cubicBezTo>
                <a:close/>
                <a:moveTo>
                  <a:pt x="26216" y="26818"/>
                </a:moveTo>
                <a:cubicBezTo>
                  <a:pt x="26667" y="27896"/>
                  <a:pt x="26918" y="29049"/>
                  <a:pt x="27243" y="30177"/>
                </a:cubicBezTo>
                <a:cubicBezTo>
                  <a:pt x="27294" y="30352"/>
                  <a:pt x="27218" y="30503"/>
                  <a:pt x="27043" y="30578"/>
                </a:cubicBezTo>
                <a:cubicBezTo>
                  <a:pt x="27011" y="30594"/>
                  <a:pt x="26983" y="30600"/>
                  <a:pt x="26958" y="30600"/>
                </a:cubicBezTo>
                <a:cubicBezTo>
                  <a:pt x="26862" y="30600"/>
                  <a:pt x="26807" y="30501"/>
                  <a:pt x="26767" y="30402"/>
                </a:cubicBezTo>
                <a:cubicBezTo>
                  <a:pt x="26517" y="29224"/>
                  <a:pt x="26241" y="28046"/>
                  <a:pt x="25990" y="26868"/>
                </a:cubicBezTo>
                <a:cubicBezTo>
                  <a:pt x="26065" y="26843"/>
                  <a:pt x="26141" y="26818"/>
                  <a:pt x="26216" y="26818"/>
                </a:cubicBezTo>
                <a:close/>
                <a:moveTo>
                  <a:pt x="10752" y="23084"/>
                </a:moveTo>
                <a:cubicBezTo>
                  <a:pt x="11479" y="24212"/>
                  <a:pt x="11730" y="25515"/>
                  <a:pt x="12256" y="26743"/>
                </a:cubicBezTo>
                <a:cubicBezTo>
                  <a:pt x="12782" y="27996"/>
                  <a:pt x="13208" y="29300"/>
                  <a:pt x="13684" y="30578"/>
                </a:cubicBezTo>
                <a:cubicBezTo>
                  <a:pt x="14136" y="31831"/>
                  <a:pt x="14587" y="33084"/>
                  <a:pt x="15063" y="34362"/>
                </a:cubicBezTo>
                <a:cubicBezTo>
                  <a:pt x="14988" y="34387"/>
                  <a:pt x="14913" y="34412"/>
                  <a:pt x="14812" y="34437"/>
                </a:cubicBezTo>
                <a:cubicBezTo>
                  <a:pt x="12807" y="30879"/>
                  <a:pt x="11805" y="26994"/>
                  <a:pt x="10752" y="23084"/>
                </a:cubicBezTo>
                <a:close/>
                <a:moveTo>
                  <a:pt x="15414" y="35239"/>
                </a:moveTo>
                <a:cubicBezTo>
                  <a:pt x="15414" y="35265"/>
                  <a:pt x="15439" y="35290"/>
                  <a:pt x="15439" y="35315"/>
                </a:cubicBezTo>
                <a:cubicBezTo>
                  <a:pt x="15439" y="35340"/>
                  <a:pt x="15414" y="35365"/>
                  <a:pt x="15389" y="35365"/>
                </a:cubicBezTo>
                <a:cubicBezTo>
                  <a:pt x="15389" y="35365"/>
                  <a:pt x="15364" y="35340"/>
                  <a:pt x="15364" y="35315"/>
                </a:cubicBezTo>
                <a:cubicBezTo>
                  <a:pt x="15364" y="35290"/>
                  <a:pt x="15389" y="35265"/>
                  <a:pt x="15414" y="35239"/>
                </a:cubicBezTo>
                <a:close/>
                <a:moveTo>
                  <a:pt x="15408" y="0"/>
                </a:moveTo>
                <a:cubicBezTo>
                  <a:pt x="14437" y="0"/>
                  <a:pt x="13788" y="649"/>
                  <a:pt x="13960" y="1781"/>
                </a:cubicBezTo>
                <a:cubicBezTo>
                  <a:pt x="14136" y="3084"/>
                  <a:pt x="14261" y="4412"/>
                  <a:pt x="14386" y="5741"/>
                </a:cubicBezTo>
                <a:cubicBezTo>
                  <a:pt x="14461" y="6718"/>
                  <a:pt x="14587" y="7721"/>
                  <a:pt x="14687" y="8698"/>
                </a:cubicBezTo>
                <a:cubicBezTo>
                  <a:pt x="14862" y="10051"/>
                  <a:pt x="14837" y="11430"/>
                  <a:pt x="15138" y="12758"/>
                </a:cubicBezTo>
                <a:cubicBezTo>
                  <a:pt x="15339" y="13786"/>
                  <a:pt x="15288" y="14813"/>
                  <a:pt x="15514" y="15816"/>
                </a:cubicBezTo>
                <a:cubicBezTo>
                  <a:pt x="15790" y="16944"/>
                  <a:pt x="15639" y="18071"/>
                  <a:pt x="15840" y="19199"/>
                </a:cubicBezTo>
                <a:cubicBezTo>
                  <a:pt x="15965" y="19876"/>
                  <a:pt x="16191" y="20553"/>
                  <a:pt x="16015" y="21530"/>
                </a:cubicBezTo>
                <a:cubicBezTo>
                  <a:pt x="15464" y="19500"/>
                  <a:pt x="14862" y="17771"/>
                  <a:pt x="14336" y="15991"/>
                </a:cubicBezTo>
                <a:cubicBezTo>
                  <a:pt x="13509" y="13184"/>
                  <a:pt x="12882" y="10327"/>
                  <a:pt x="12231" y="7470"/>
                </a:cubicBezTo>
                <a:cubicBezTo>
                  <a:pt x="11855" y="5916"/>
                  <a:pt x="11404" y="4412"/>
                  <a:pt x="11203" y="2808"/>
                </a:cubicBezTo>
                <a:cubicBezTo>
                  <a:pt x="11153" y="2207"/>
                  <a:pt x="11153" y="1555"/>
                  <a:pt x="10777" y="979"/>
                </a:cubicBezTo>
                <a:cubicBezTo>
                  <a:pt x="10458" y="469"/>
                  <a:pt x="10212" y="229"/>
                  <a:pt x="9823" y="229"/>
                </a:cubicBezTo>
                <a:cubicBezTo>
                  <a:pt x="9753" y="229"/>
                  <a:pt x="9679" y="237"/>
                  <a:pt x="9599" y="252"/>
                </a:cubicBezTo>
                <a:cubicBezTo>
                  <a:pt x="9073" y="327"/>
                  <a:pt x="8572" y="853"/>
                  <a:pt x="8496" y="1380"/>
                </a:cubicBezTo>
                <a:cubicBezTo>
                  <a:pt x="8471" y="1655"/>
                  <a:pt x="8446" y="1931"/>
                  <a:pt x="8522" y="2182"/>
                </a:cubicBezTo>
                <a:cubicBezTo>
                  <a:pt x="8622" y="2583"/>
                  <a:pt x="8622" y="2984"/>
                  <a:pt x="8697" y="3360"/>
                </a:cubicBezTo>
                <a:cubicBezTo>
                  <a:pt x="8872" y="4061"/>
                  <a:pt x="8722" y="4788"/>
                  <a:pt x="8948" y="5440"/>
                </a:cubicBezTo>
                <a:cubicBezTo>
                  <a:pt x="9524" y="7119"/>
                  <a:pt x="9800" y="8848"/>
                  <a:pt x="10201" y="10553"/>
                </a:cubicBezTo>
                <a:cubicBezTo>
                  <a:pt x="10476" y="11731"/>
                  <a:pt x="10802" y="12883"/>
                  <a:pt x="11053" y="14036"/>
                </a:cubicBezTo>
                <a:cubicBezTo>
                  <a:pt x="11354" y="15365"/>
                  <a:pt x="11554" y="16718"/>
                  <a:pt x="11830" y="18046"/>
                </a:cubicBezTo>
                <a:cubicBezTo>
                  <a:pt x="11980" y="18848"/>
                  <a:pt x="12331" y="19650"/>
                  <a:pt x="12256" y="20528"/>
                </a:cubicBezTo>
                <a:cubicBezTo>
                  <a:pt x="11955" y="20352"/>
                  <a:pt x="11955" y="20051"/>
                  <a:pt x="11880" y="19826"/>
                </a:cubicBezTo>
                <a:cubicBezTo>
                  <a:pt x="11354" y="18347"/>
                  <a:pt x="11153" y="16768"/>
                  <a:pt x="10476" y="15340"/>
                </a:cubicBezTo>
                <a:cubicBezTo>
                  <a:pt x="10176" y="14663"/>
                  <a:pt x="9875" y="14011"/>
                  <a:pt x="9725" y="13284"/>
                </a:cubicBezTo>
                <a:cubicBezTo>
                  <a:pt x="9449" y="11831"/>
                  <a:pt x="8948" y="10452"/>
                  <a:pt x="8597" y="9049"/>
                </a:cubicBezTo>
                <a:cubicBezTo>
                  <a:pt x="8196" y="7345"/>
                  <a:pt x="7544" y="5665"/>
                  <a:pt x="7018" y="3986"/>
                </a:cubicBezTo>
                <a:cubicBezTo>
                  <a:pt x="6867" y="3510"/>
                  <a:pt x="6717" y="2959"/>
                  <a:pt x="6341" y="2558"/>
                </a:cubicBezTo>
                <a:cubicBezTo>
                  <a:pt x="6115" y="2332"/>
                  <a:pt x="5876" y="2219"/>
                  <a:pt x="5611" y="2219"/>
                </a:cubicBezTo>
                <a:cubicBezTo>
                  <a:pt x="5523" y="2219"/>
                  <a:pt x="5433" y="2232"/>
                  <a:pt x="5339" y="2257"/>
                </a:cubicBezTo>
                <a:cubicBezTo>
                  <a:pt x="4963" y="2357"/>
                  <a:pt x="4812" y="2658"/>
                  <a:pt x="4737" y="2984"/>
                </a:cubicBezTo>
                <a:cubicBezTo>
                  <a:pt x="4662" y="3435"/>
                  <a:pt x="4662" y="3911"/>
                  <a:pt x="4762" y="4387"/>
                </a:cubicBezTo>
                <a:cubicBezTo>
                  <a:pt x="5188" y="6492"/>
                  <a:pt x="5364" y="8648"/>
                  <a:pt x="5865" y="10753"/>
                </a:cubicBezTo>
                <a:cubicBezTo>
                  <a:pt x="6391" y="12959"/>
                  <a:pt x="6842" y="15164"/>
                  <a:pt x="7369" y="17370"/>
                </a:cubicBezTo>
                <a:cubicBezTo>
                  <a:pt x="7469" y="17821"/>
                  <a:pt x="7494" y="18247"/>
                  <a:pt x="7469" y="18748"/>
                </a:cubicBezTo>
                <a:cubicBezTo>
                  <a:pt x="6917" y="18322"/>
                  <a:pt x="6642" y="17846"/>
                  <a:pt x="6416" y="17320"/>
                </a:cubicBezTo>
                <a:cubicBezTo>
                  <a:pt x="5564" y="15340"/>
                  <a:pt x="4336" y="13535"/>
                  <a:pt x="3384" y="11580"/>
                </a:cubicBezTo>
                <a:cubicBezTo>
                  <a:pt x="2882" y="10603"/>
                  <a:pt x="2080" y="9726"/>
                  <a:pt x="1980" y="8523"/>
                </a:cubicBezTo>
                <a:cubicBezTo>
                  <a:pt x="1955" y="8096"/>
                  <a:pt x="1579" y="7871"/>
                  <a:pt x="1178" y="7721"/>
                </a:cubicBezTo>
                <a:cubicBezTo>
                  <a:pt x="1059" y="7678"/>
                  <a:pt x="948" y="7655"/>
                  <a:pt x="843" y="7655"/>
                </a:cubicBezTo>
                <a:cubicBezTo>
                  <a:pt x="639" y="7655"/>
                  <a:pt x="458" y="7739"/>
                  <a:pt x="276" y="7921"/>
                </a:cubicBezTo>
                <a:cubicBezTo>
                  <a:pt x="0" y="8222"/>
                  <a:pt x="151" y="8472"/>
                  <a:pt x="301" y="8723"/>
                </a:cubicBezTo>
                <a:cubicBezTo>
                  <a:pt x="727" y="9525"/>
                  <a:pt x="1203" y="10302"/>
                  <a:pt x="1579" y="11129"/>
                </a:cubicBezTo>
                <a:cubicBezTo>
                  <a:pt x="1955" y="12031"/>
                  <a:pt x="2356" y="12984"/>
                  <a:pt x="2882" y="13811"/>
                </a:cubicBezTo>
                <a:cubicBezTo>
                  <a:pt x="4035" y="15665"/>
                  <a:pt x="4887" y="17645"/>
                  <a:pt x="5890" y="19550"/>
                </a:cubicBezTo>
                <a:cubicBezTo>
                  <a:pt x="7218" y="22056"/>
                  <a:pt x="8371" y="24663"/>
                  <a:pt x="9649" y="27169"/>
                </a:cubicBezTo>
                <a:cubicBezTo>
                  <a:pt x="10451" y="28773"/>
                  <a:pt x="11354" y="30327"/>
                  <a:pt x="11855" y="32082"/>
                </a:cubicBezTo>
                <a:cubicBezTo>
                  <a:pt x="12105" y="32934"/>
                  <a:pt x="12356" y="33786"/>
                  <a:pt x="12757" y="34613"/>
                </a:cubicBezTo>
                <a:cubicBezTo>
                  <a:pt x="13233" y="35590"/>
                  <a:pt x="13509" y="36668"/>
                  <a:pt x="13910" y="37671"/>
                </a:cubicBezTo>
                <a:cubicBezTo>
                  <a:pt x="14512" y="39224"/>
                  <a:pt x="15314" y="40678"/>
                  <a:pt x="15865" y="42232"/>
                </a:cubicBezTo>
                <a:cubicBezTo>
                  <a:pt x="16391" y="43686"/>
                  <a:pt x="17293" y="44939"/>
                  <a:pt x="18020" y="46292"/>
                </a:cubicBezTo>
                <a:cubicBezTo>
                  <a:pt x="18194" y="46613"/>
                  <a:pt x="18476" y="46770"/>
                  <a:pt x="18776" y="46770"/>
                </a:cubicBezTo>
                <a:cubicBezTo>
                  <a:pt x="19039" y="46770"/>
                  <a:pt x="19316" y="46651"/>
                  <a:pt x="19549" y="46417"/>
                </a:cubicBezTo>
                <a:cubicBezTo>
                  <a:pt x="19700" y="46267"/>
                  <a:pt x="19624" y="45941"/>
                  <a:pt x="19875" y="45866"/>
                </a:cubicBezTo>
                <a:cubicBezTo>
                  <a:pt x="20151" y="46042"/>
                  <a:pt x="20426" y="46167"/>
                  <a:pt x="20677" y="46317"/>
                </a:cubicBezTo>
                <a:cubicBezTo>
                  <a:pt x="20860" y="46440"/>
                  <a:pt x="21044" y="46502"/>
                  <a:pt x="21227" y="46502"/>
                </a:cubicBezTo>
                <a:cubicBezTo>
                  <a:pt x="21420" y="46502"/>
                  <a:pt x="21612" y="46433"/>
                  <a:pt x="21805" y="46292"/>
                </a:cubicBezTo>
                <a:cubicBezTo>
                  <a:pt x="22156" y="45991"/>
                  <a:pt x="22281" y="45590"/>
                  <a:pt x="22206" y="45139"/>
                </a:cubicBezTo>
                <a:cubicBezTo>
                  <a:pt x="22156" y="44839"/>
                  <a:pt x="22055" y="44563"/>
                  <a:pt x="22005" y="44262"/>
                </a:cubicBezTo>
                <a:cubicBezTo>
                  <a:pt x="21780" y="43360"/>
                  <a:pt x="21855" y="43209"/>
                  <a:pt x="22732" y="42833"/>
                </a:cubicBezTo>
                <a:cubicBezTo>
                  <a:pt x="23183" y="42633"/>
                  <a:pt x="23684" y="42407"/>
                  <a:pt x="23710" y="41831"/>
                </a:cubicBezTo>
                <a:cubicBezTo>
                  <a:pt x="23735" y="41154"/>
                  <a:pt x="23810" y="40478"/>
                  <a:pt x="23659" y="39826"/>
                </a:cubicBezTo>
                <a:cubicBezTo>
                  <a:pt x="23108" y="37671"/>
                  <a:pt x="22782" y="35465"/>
                  <a:pt x="21930" y="33385"/>
                </a:cubicBezTo>
                <a:cubicBezTo>
                  <a:pt x="21604" y="32583"/>
                  <a:pt x="21755" y="31731"/>
                  <a:pt x="21504" y="30929"/>
                </a:cubicBezTo>
                <a:cubicBezTo>
                  <a:pt x="20652" y="28322"/>
                  <a:pt x="20176" y="25640"/>
                  <a:pt x="19574" y="22984"/>
                </a:cubicBezTo>
                <a:cubicBezTo>
                  <a:pt x="19524" y="22733"/>
                  <a:pt x="19474" y="22508"/>
                  <a:pt x="19624" y="22107"/>
                </a:cubicBezTo>
                <a:cubicBezTo>
                  <a:pt x="19750" y="22508"/>
                  <a:pt x="19850" y="22758"/>
                  <a:pt x="19925" y="23009"/>
                </a:cubicBezTo>
                <a:cubicBezTo>
                  <a:pt x="21078" y="26317"/>
                  <a:pt x="21730" y="29751"/>
                  <a:pt x="23083" y="32984"/>
                </a:cubicBezTo>
                <a:cubicBezTo>
                  <a:pt x="23684" y="34437"/>
                  <a:pt x="23960" y="35991"/>
                  <a:pt x="24461" y="37470"/>
                </a:cubicBezTo>
                <a:cubicBezTo>
                  <a:pt x="25138" y="39525"/>
                  <a:pt x="25815" y="41555"/>
                  <a:pt x="26692" y="43535"/>
                </a:cubicBezTo>
                <a:cubicBezTo>
                  <a:pt x="26948" y="44138"/>
                  <a:pt x="27682" y="44541"/>
                  <a:pt x="28353" y="44541"/>
                </a:cubicBezTo>
                <a:cubicBezTo>
                  <a:pt x="28603" y="44541"/>
                  <a:pt x="28844" y="44485"/>
                  <a:pt x="29048" y="44362"/>
                </a:cubicBezTo>
                <a:cubicBezTo>
                  <a:pt x="29324" y="44212"/>
                  <a:pt x="29499" y="43936"/>
                  <a:pt x="29499" y="43635"/>
                </a:cubicBezTo>
                <a:cubicBezTo>
                  <a:pt x="29549" y="42432"/>
                  <a:pt x="29725" y="41204"/>
                  <a:pt x="29449" y="40052"/>
                </a:cubicBezTo>
                <a:cubicBezTo>
                  <a:pt x="29173" y="38924"/>
                  <a:pt x="28973" y="37771"/>
                  <a:pt x="28622" y="36643"/>
                </a:cubicBezTo>
                <a:cubicBezTo>
                  <a:pt x="28572" y="36417"/>
                  <a:pt x="28497" y="36167"/>
                  <a:pt x="28647" y="35866"/>
                </a:cubicBezTo>
                <a:cubicBezTo>
                  <a:pt x="29198" y="37119"/>
                  <a:pt x="29349" y="38422"/>
                  <a:pt x="29750" y="39651"/>
                </a:cubicBezTo>
                <a:cubicBezTo>
                  <a:pt x="30101" y="40778"/>
                  <a:pt x="30552" y="41906"/>
                  <a:pt x="31078" y="42984"/>
                </a:cubicBezTo>
                <a:cubicBezTo>
                  <a:pt x="31318" y="43499"/>
                  <a:pt x="31524" y="43708"/>
                  <a:pt x="31887" y="43708"/>
                </a:cubicBezTo>
                <a:cubicBezTo>
                  <a:pt x="32054" y="43708"/>
                  <a:pt x="32254" y="43664"/>
                  <a:pt x="32507" y="43585"/>
                </a:cubicBezTo>
                <a:cubicBezTo>
                  <a:pt x="33509" y="43285"/>
                  <a:pt x="33860" y="42633"/>
                  <a:pt x="33609" y="41605"/>
                </a:cubicBezTo>
                <a:cubicBezTo>
                  <a:pt x="32106" y="35390"/>
                  <a:pt x="30251" y="29275"/>
                  <a:pt x="28822" y="23034"/>
                </a:cubicBezTo>
                <a:cubicBezTo>
                  <a:pt x="28597" y="21981"/>
                  <a:pt x="28346" y="20929"/>
                  <a:pt x="28070" y="19701"/>
                </a:cubicBezTo>
                <a:lnTo>
                  <a:pt x="28070" y="19701"/>
                </a:lnTo>
                <a:cubicBezTo>
                  <a:pt x="28522" y="20051"/>
                  <a:pt x="28547" y="20402"/>
                  <a:pt x="28647" y="20703"/>
                </a:cubicBezTo>
                <a:cubicBezTo>
                  <a:pt x="30025" y="24914"/>
                  <a:pt x="31279" y="29149"/>
                  <a:pt x="32331" y="33460"/>
                </a:cubicBezTo>
                <a:cubicBezTo>
                  <a:pt x="33083" y="36468"/>
                  <a:pt x="33785" y="39475"/>
                  <a:pt x="34512" y="42483"/>
                </a:cubicBezTo>
                <a:cubicBezTo>
                  <a:pt x="34562" y="42783"/>
                  <a:pt x="34587" y="43109"/>
                  <a:pt x="34837" y="43310"/>
                </a:cubicBezTo>
                <a:cubicBezTo>
                  <a:pt x="35062" y="43512"/>
                  <a:pt x="35207" y="43876"/>
                  <a:pt x="35578" y="43876"/>
                </a:cubicBezTo>
                <a:cubicBezTo>
                  <a:pt x="35620" y="43876"/>
                  <a:pt x="35666" y="43871"/>
                  <a:pt x="35715" y="43861"/>
                </a:cubicBezTo>
                <a:cubicBezTo>
                  <a:pt x="36141" y="43761"/>
                  <a:pt x="36467" y="43360"/>
                  <a:pt x="36542" y="42833"/>
                </a:cubicBezTo>
                <a:cubicBezTo>
                  <a:pt x="36567" y="42583"/>
                  <a:pt x="36542" y="42357"/>
                  <a:pt x="36467" y="42132"/>
                </a:cubicBezTo>
                <a:cubicBezTo>
                  <a:pt x="35665" y="40152"/>
                  <a:pt x="35464" y="37996"/>
                  <a:pt x="35013" y="35941"/>
                </a:cubicBezTo>
                <a:cubicBezTo>
                  <a:pt x="34461" y="33585"/>
                  <a:pt x="33860" y="31229"/>
                  <a:pt x="33359" y="28848"/>
                </a:cubicBezTo>
                <a:cubicBezTo>
                  <a:pt x="32231" y="28097"/>
                  <a:pt x="32005" y="27019"/>
                  <a:pt x="32231" y="25791"/>
                </a:cubicBezTo>
                <a:cubicBezTo>
                  <a:pt x="32281" y="25565"/>
                  <a:pt x="32331" y="25340"/>
                  <a:pt x="32381" y="25114"/>
                </a:cubicBezTo>
                <a:cubicBezTo>
                  <a:pt x="32231" y="24738"/>
                  <a:pt x="32055" y="24362"/>
                  <a:pt x="31955" y="23986"/>
                </a:cubicBezTo>
                <a:cubicBezTo>
                  <a:pt x="31304" y="21430"/>
                  <a:pt x="30451" y="18924"/>
                  <a:pt x="29574" y="16442"/>
                </a:cubicBezTo>
                <a:cubicBezTo>
                  <a:pt x="29098" y="15064"/>
                  <a:pt x="29098" y="15064"/>
                  <a:pt x="27695" y="15039"/>
                </a:cubicBezTo>
                <a:cubicBezTo>
                  <a:pt x="27563" y="15039"/>
                  <a:pt x="27398" y="15067"/>
                  <a:pt x="27247" y="15067"/>
                </a:cubicBezTo>
                <a:cubicBezTo>
                  <a:pt x="27081" y="15067"/>
                  <a:pt x="26933" y="15033"/>
                  <a:pt x="26867" y="14888"/>
                </a:cubicBezTo>
                <a:cubicBezTo>
                  <a:pt x="26667" y="14462"/>
                  <a:pt x="26341" y="14462"/>
                  <a:pt x="25990" y="14387"/>
                </a:cubicBezTo>
                <a:cubicBezTo>
                  <a:pt x="25740" y="14337"/>
                  <a:pt x="25815" y="14162"/>
                  <a:pt x="25940" y="14011"/>
                </a:cubicBezTo>
                <a:cubicBezTo>
                  <a:pt x="25940" y="13576"/>
                  <a:pt x="25800" y="13258"/>
                  <a:pt x="25319" y="13258"/>
                </a:cubicBezTo>
                <a:cubicBezTo>
                  <a:pt x="25301" y="13258"/>
                  <a:pt x="25282" y="13258"/>
                  <a:pt x="25263" y="13259"/>
                </a:cubicBezTo>
                <a:cubicBezTo>
                  <a:pt x="25245" y="13260"/>
                  <a:pt x="25226" y="13261"/>
                  <a:pt x="25208" y="13261"/>
                </a:cubicBezTo>
                <a:cubicBezTo>
                  <a:pt x="24766" y="13261"/>
                  <a:pt x="24503" y="12972"/>
                  <a:pt x="24286" y="12683"/>
                </a:cubicBezTo>
                <a:cubicBezTo>
                  <a:pt x="23384" y="11555"/>
                  <a:pt x="22832" y="10277"/>
                  <a:pt x="22507" y="8873"/>
                </a:cubicBezTo>
                <a:cubicBezTo>
                  <a:pt x="22281" y="7871"/>
                  <a:pt x="22481" y="6818"/>
                  <a:pt x="22131" y="5841"/>
                </a:cubicBezTo>
                <a:cubicBezTo>
                  <a:pt x="21905" y="5715"/>
                  <a:pt x="21930" y="5440"/>
                  <a:pt x="21805" y="5239"/>
                </a:cubicBezTo>
                <a:cubicBezTo>
                  <a:pt x="21534" y="4715"/>
                  <a:pt x="21196" y="4465"/>
                  <a:pt x="20766" y="4465"/>
                </a:cubicBezTo>
                <a:cubicBezTo>
                  <a:pt x="20558" y="4465"/>
                  <a:pt x="20329" y="4523"/>
                  <a:pt x="20075" y="4638"/>
                </a:cubicBezTo>
                <a:cubicBezTo>
                  <a:pt x="19474" y="4913"/>
                  <a:pt x="19248" y="5390"/>
                  <a:pt x="19299" y="6016"/>
                </a:cubicBezTo>
                <a:cubicBezTo>
                  <a:pt x="19474" y="7871"/>
                  <a:pt x="19700" y="9726"/>
                  <a:pt x="20025" y="11555"/>
                </a:cubicBezTo>
                <a:cubicBezTo>
                  <a:pt x="20075" y="11781"/>
                  <a:pt x="20151" y="12031"/>
                  <a:pt x="20000" y="12307"/>
                </a:cubicBezTo>
                <a:cubicBezTo>
                  <a:pt x="19925" y="12157"/>
                  <a:pt x="19850" y="12081"/>
                  <a:pt x="19825" y="12006"/>
                </a:cubicBezTo>
                <a:cubicBezTo>
                  <a:pt x="19574" y="10051"/>
                  <a:pt x="18522" y="8297"/>
                  <a:pt x="18321" y="6342"/>
                </a:cubicBezTo>
                <a:cubicBezTo>
                  <a:pt x="18296" y="6142"/>
                  <a:pt x="18246" y="5941"/>
                  <a:pt x="18146" y="5766"/>
                </a:cubicBezTo>
                <a:cubicBezTo>
                  <a:pt x="17720" y="4913"/>
                  <a:pt x="17544" y="4011"/>
                  <a:pt x="17268" y="3109"/>
                </a:cubicBezTo>
                <a:cubicBezTo>
                  <a:pt x="17018" y="2357"/>
                  <a:pt x="16993" y="1530"/>
                  <a:pt x="16617" y="828"/>
                </a:cubicBezTo>
                <a:cubicBezTo>
                  <a:pt x="16366" y="352"/>
                  <a:pt x="16065" y="1"/>
                  <a:pt x="15464" y="1"/>
                </a:cubicBezTo>
                <a:cubicBezTo>
                  <a:pt x="15445" y="1"/>
                  <a:pt x="15427" y="0"/>
                  <a:pt x="154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defRPr/>
            </a:pPr>
            <a:endParaRPr>
              <a:ea typeface="+mn-ea"/>
            </a:endParaRPr>
          </a:p>
        </p:txBody>
      </p:sp>
      <p:sp>
        <p:nvSpPr>
          <p:cNvPr id="24" name="Google Shape;1116;p48">
            <a:extLst>
              <a:ext uri="{FF2B5EF4-FFF2-40B4-BE49-F238E27FC236}">
                <a16:creationId xmlns:a16="http://schemas.microsoft.com/office/drawing/2014/main" id="{9BE66272-8555-4663-96CF-1FF4DBE9376A}"/>
              </a:ext>
            </a:extLst>
          </p:cNvPr>
          <p:cNvSpPr txBox="1">
            <a:spLocks/>
          </p:cNvSpPr>
          <p:nvPr/>
        </p:nvSpPr>
        <p:spPr>
          <a:xfrm>
            <a:off x="2266463" y="3962368"/>
            <a:ext cx="8274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Barriecito"/>
              <a:buNone/>
              <a:defRPr sz="5500" b="1" i="0" u="none" strike="noStrike" cap="none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veat Brush"/>
              <a:buNone/>
              <a:defRPr sz="2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defTabSz="914378">
              <a:buClr>
                <a:srgbClr val="000000"/>
              </a:buClr>
              <a:buSzPts val="1100"/>
              <a:defRPr/>
            </a:pPr>
            <a:r>
              <a:rPr lang="en" dirty="0">
                <a:solidFill>
                  <a:srgbClr val="FF496C"/>
                </a:solidFill>
                <a:latin typeface="Kristen ITC" panose="03050502040202030202" pitchFamily="66" charset="0"/>
              </a:rPr>
              <a:t>5</a:t>
            </a:r>
          </a:p>
        </p:txBody>
      </p:sp>
      <p:sp>
        <p:nvSpPr>
          <p:cNvPr id="31" name="Google Shape;1118;p48">
            <a:extLst>
              <a:ext uri="{FF2B5EF4-FFF2-40B4-BE49-F238E27FC236}">
                <a16:creationId xmlns:a16="http://schemas.microsoft.com/office/drawing/2014/main" id="{30EB0A3A-608C-4ABF-ABAC-B69FAA0103DC}"/>
              </a:ext>
            </a:extLst>
          </p:cNvPr>
          <p:cNvSpPr txBox="1">
            <a:spLocks/>
          </p:cNvSpPr>
          <p:nvPr/>
        </p:nvSpPr>
        <p:spPr>
          <a:xfrm flipH="1">
            <a:off x="1458017" y="3022146"/>
            <a:ext cx="3344458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914378">
              <a:buClr>
                <a:srgbClr val="A7D4D5"/>
              </a:buClr>
              <a:defRPr/>
            </a:pPr>
            <a:r>
              <a:rPr lang="en-US" sz="3000" b="1" dirty="0">
                <a:solidFill>
                  <a:srgbClr val="66BA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read.</a:t>
            </a:r>
          </a:p>
        </p:txBody>
      </p:sp>
      <p:sp>
        <p:nvSpPr>
          <p:cNvPr id="32" name="Google Shape;1118;p48">
            <a:extLst>
              <a:ext uri="{FF2B5EF4-FFF2-40B4-BE49-F238E27FC236}">
                <a16:creationId xmlns:a16="http://schemas.microsoft.com/office/drawing/2014/main" id="{3626116B-BB15-4516-A2E3-08572304629D}"/>
              </a:ext>
            </a:extLst>
          </p:cNvPr>
          <p:cNvSpPr txBox="1">
            <a:spLocks/>
          </p:cNvSpPr>
          <p:nvPr/>
        </p:nvSpPr>
        <p:spPr>
          <a:xfrm flipH="1">
            <a:off x="5771571" y="2067809"/>
            <a:ext cx="3344458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914378">
              <a:buClr>
                <a:srgbClr val="A7D4D5"/>
              </a:buClr>
              <a:defRPr/>
            </a:pPr>
            <a:r>
              <a:rPr lang="en-US" sz="3000" b="1" dirty="0">
                <a:solidFill>
                  <a:srgbClr val="66BA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 or cross.</a:t>
            </a:r>
          </a:p>
        </p:txBody>
      </p:sp>
      <p:sp>
        <p:nvSpPr>
          <p:cNvPr id="41" name="Google Shape;1118;p48">
            <a:extLst>
              <a:ext uri="{FF2B5EF4-FFF2-40B4-BE49-F238E27FC236}">
                <a16:creationId xmlns:a16="http://schemas.microsoft.com/office/drawing/2014/main" id="{4803BF08-B556-463F-98EB-4213838D84E3}"/>
              </a:ext>
            </a:extLst>
          </p:cNvPr>
          <p:cNvSpPr txBox="1">
            <a:spLocks/>
          </p:cNvSpPr>
          <p:nvPr/>
        </p:nvSpPr>
        <p:spPr>
          <a:xfrm flipH="1">
            <a:off x="5771526" y="3400639"/>
            <a:ext cx="3344458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914378">
              <a:buClr>
                <a:srgbClr val="A7D4D5"/>
              </a:buClr>
              <a:defRPr/>
            </a:pPr>
            <a:r>
              <a:rPr lang="en-US" sz="3000" b="1" dirty="0">
                <a:solidFill>
                  <a:srgbClr val="66BA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play.</a:t>
            </a:r>
          </a:p>
        </p:txBody>
      </p:sp>
      <p:sp>
        <p:nvSpPr>
          <p:cNvPr id="42" name="Google Shape;1118;p48">
            <a:extLst>
              <a:ext uri="{FF2B5EF4-FFF2-40B4-BE49-F238E27FC236}">
                <a16:creationId xmlns:a16="http://schemas.microsoft.com/office/drawing/2014/main" id="{7069AD88-0A1D-4C42-92AC-4B4BFA49207C}"/>
              </a:ext>
            </a:extLst>
          </p:cNvPr>
          <p:cNvSpPr txBox="1">
            <a:spLocks/>
          </p:cNvSpPr>
          <p:nvPr/>
        </p:nvSpPr>
        <p:spPr>
          <a:xfrm flipH="1">
            <a:off x="3377209" y="4298434"/>
            <a:ext cx="4770013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Barriecito"/>
              <a:buNone/>
              <a:defRPr sz="2500" b="0" i="0" u="none" strike="noStrike" cap="none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defTabSz="914378">
              <a:buClr>
                <a:srgbClr val="A7D4D5"/>
              </a:buClr>
              <a:defRPr/>
            </a:pPr>
            <a:r>
              <a:rPr lang="en-US" sz="3000" b="1" dirty="0">
                <a:solidFill>
                  <a:srgbClr val="66BA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250777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p62"/>
          <p:cNvSpPr/>
          <p:nvPr/>
        </p:nvSpPr>
        <p:spPr>
          <a:xfrm>
            <a:off x="681457" y="2965011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62" name="Google Shape;1762;p62"/>
          <p:cNvSpPr txBox="1">
            <a:spLocks noGrp="1"/>
          </p:cNvSpPr>
          <p:nvPr>
            <p:ph type="subTitle" idx="1"/>
          </p:nvPr>
        </p:nvSpPr>
        <p:spPr>
          <a:xfrm>
            <a:off x="628560" y="3149631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G</a:t>
            </a:r>
            <a:r>
              <a:rPr lang="en" sz="4000" dirty="0"/>
              <a:t>ame: Who’s faster?</a:t>
            </a:r>
            <a:endParaRPr sz="4000" dirty="0"/>
          </a:p>
        </p:txBody>
      </p:sp>
      <p:sp>
        <p:nvSpPr>
          <p:cNvPr id="1764" name="Google Shape;1764;p62"/>
          <p:cNvSpPr txBox="1">
            <a:spLocks noGrp="1"/>
          </p:cNvSpPr>
          <p:nvPr>
            <p:ph type="title"/>
          </p:nvPr>
        </p:nvSpPr>
        <p:spPr>
          <a:xfrm>
            <a:off x="-294505" y="1815720"/>
            <a:ext cx="9704160" cy="814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dirty="0">
                <a:solidFill>
                  <a:srgbClr val="0070C0"/>
                </a:solidFill>
              </a:rPr>
              <a:t>Warm-up and review</a:t>
            </a:r>
            <a:endParaRPr sz="7000" dirty="0">
              <a:solidFill>
                <a:srgbClr val="0070C0"/>
              </a:solidFill>
            </a:endParaRPr>
          </a:p>
        </p:txBody>
      </p:sp>
      <p:grpSp>
        <p:nvGrpSpPr>
          <p:cNvPr id="1765" name="Google Shape;1765;p62"/>
          <p:cNvGrpSpPr/>
          <p:nvPr/>
        </p:nvGrpSpPr>
        <p:grpSpPr>
          <a:xfrm>
            <a:off x="3326538" y="565006"/>
            <a:ext cx="707556" cy="754022"/>
            <a:chOff x="2976050" y="735825"/>
            <a:chExt cx="907705" cy="967315"/>
          </a:xfrm>
        </p:grpSpPr>
        <p:sp>
          <p:nvSpPr>
            <p:cNvPr id="176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2" name="Google Shape;1772;p62"/>
          <p:cNvGrpSpPr/>
          <p:nvPr/>
        </p:nvGrpSpPr>
        <p:grpSpPr>
          <a:xfrm>
            <a:off x="5118197" y="576581"/>
            <a:ext cx="685709" cy="730811"/>
            <a:chOff x="5274522" y="750674"/>
            <a:chExt cx="879678" cy="937538"/>
          </a:xfrm>
        </p:grpSpPr>
        <p:sp>
          <p:nvSpPr>
            <p:cNvPr id="1773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62"/>
          <p:cNvGrpSpPr/>
          <p:nvPr/>
        </p:nvGrpSpPr>
        <p:grpSpPr>
          <a:xfrm>
            <a:off x="35706" y="4059604"/>
            <a:ext cx="592854" cy="1083896"/>
            <a:chOff x="292306" y="39334"/>
            <a:chExt cx="2113139" cy="3863384"/>
          </a:xfrm>
        </p:grpSpPr>
        <p:sp>
          <p:nvSpPr>
            <p:cNvPr id="1784" name="Google Shape;1784;p62"/>
            <p:cNvSpPr/>
            <p:nvPr/>
          </p:nvSpPr>
          <p:spPr>
            <a:xfrm>
              <a:off x="292306" y="39334"/>
              <a:ext cx="2113139" cy="3863384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62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62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62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62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62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62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62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62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62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62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62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9" name="Google Shape;1819;p62"/>
          <p:cNvSpPr/>
          <p:nvPr/>
        </p:nvSpPr>
        <p:spPr>
          <a:xfrm>
            <a:off x="4177652" y="518837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1820" name="Google Shape;1820;p62"/>
          <p:cNvSpPr/>
          <p:nvPr/>
        </p:nvSpPr>
        <p:spPr>
          <a:xfrm>
            <a:off x="4188332" y="514329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  <p:sp>
        <p:nvSpPr>
          <p:cNvPr id="34" name="Google Shape;1764;p62"/>
          <p:cNvSpPr txBox="1">
            <a:spLocks noGrp="1"/>
          </p:cNvSpPr>
          <p:nvPr>
            <p:ph type="title"/>
          </p:nvPr>
        </p:nvSpPr>
        <p:spPr>
          <a:xfrm>
            <a:off x="-273880" y="1807317"/>
            <a:ext cx="9704160" cy="814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dirty="0">
                <a:solidFill>
                  <a:srgbClr val="0070C0"/>
                </a:solidFill>
              </a:rPr>
              <a:t>Warm-up and review</a:t>
            </a:r>
            <a:endParaRPr sz="7000" dirty="0">
              <a:solidFill>
                <a:srgbClr val="0070C0"/>
              </a:solidFill>
            </a:endParaRPr>
          </a:p>
        </p:txBody>
      </p:sp>
      <p:grpSp>
        <p:nvGrpSpPr>
          <p:cNvPr id="35" name="Google Shape;1765;p62"/>
          <p:cNvGrpSpPr/>
          <p:nvPr/>
        </p:nvGrpSpPr>
        <p:grpSpPr>
          <a:xfrm>
            <a:off x="3347163" y="556603"/>
            <a:ext cx="707556" cy="754022"/>
            <a:chOff x="2976050" y="735825"/>
            <a:chExt cx="907705" cy="967315"/>
          </a:xfrm>
        </p:grpSpPr>
        <p:sp>
          <p:nvSpPr>
            <p:cNvPr id="3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772;p62"/>
          <p:cNvGrpSpPr/>
          <p:nvPr/>
        </p:nvGrpSpPr>
        <p:grpSpPr>
          <a:xfrm>
            <a:off x="5138822" y="568178"/>
            <a:ext cx="685709" cy="730811"/>
            <a:chOff x="5274522" y="750674"/>
            <a:chExt cx="879678" cy="937538"/>
          </a:xfrm>
        </p:grpSpPr>
        <p:sp>
          <p:nvSpPr>
            <p:cNvPr id="42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783;p62"/>
          <p:cNvGrpSpPr/>
          <p:nvPr/>
        </p:nvGrpSpPr>
        <p:grpSpPr>
          <a:xfrm>
            <a:off x="56331" y="4051201"/>
            <a:ext cx="592854" cy="1083896"/>
            <a:chOff x="292306" y="39334"/>
            <a:chExt cx="2113139" cy="3863384"/>
          </a:xfrm>
        </p:grpSpPr>
        <p:sp>
          <p:nvSpPr>
            <p:cNvPr id="49" name="Google Shape;1784;p62"/>
            <p:cNvSpPr/>
            <p:nvPr/>
          </p:nvSpPr>
          <p:spPr>
            <a:xfrm>
              <a:off x="292306" y="39334"/>
              <a:ext cx="2113139" cy="3863384"/>
            </a:xfrm>
            <a:custGeom>
              <a:avLst/>
              <a:gdLst/>
              <a:ahLst/>
              <a:cxnLst/>
              <a:rect l="l" t="t" r="r" b="b"/>
              <a:pathLst>
                <a:path w="71790" h="140525" extrusionOk="0">
                  <a:moveTo>
                    <a:pt x="60880" y="0"/>
                  </a:moveTo>
                  <a:cubicBezTo>
                    <a:pt x="60225" y="0"/>
                    <a:pt x="59570" y="73"/>
                    <a:pt x="58916" y="218"/>
                  </a:cubicBezTo>
                  <a:cubicBezTo>
                    <a:pt x="56443" y="727"/>
                    <a:pt x="54333" y="2473"/>
                    <a:pt x="53388" y="4873"/>
                  </a:cubicBezTo>
                  <a:cubicBezTo>
                    <a:pt x="51788" y="5455"/>
                    <a:pt x="50478" y="6546"/>
                    <a:pt x="49606" y="8001"/>
                  </a:cubicBezTo>
                  <a:cubicBezTo>
                    <a:pt x="48878" y="9237"/>
                    <a:pt x="48515" y="10619"/>
                    <a:pt x="48587" y="12001"/>
                  </a:cubicBezTo>
                  <a:cubicBezTo>
                    <a:pt x="47133" y="13456"/>
                    <a:pt x="46405" y="15420"/>
                    <a:pt x="46333" y="17384"/>
                  </a:cubicBezTo>
                  <a:cubicBezTo>
                    <a:pt x="46333" y="18111"/>
                    <a:pt x="46478" y="18911"/>
                    <a:pt x="46624" y="19638"/>
                  </a:cubicBezTo>
                  <a:cubicBezTo>
                    <a:pt x="46624" y="19784"/>
                    <a:pt x="46551" y="19929"/>
                    <a:pt x="46551" y="20075"/>
                  </a:cubicBezTo>
                  <a:cubicBezTo>
                    <a:pt x="46405" y="21093"/>
                    <a:pt x="46478" y="22184"/>
                    <a:pt x="46769" y="23203"/>
                  </a:cubicBezTo>
                  <a:cubicBezTo>
                    <a:pt x="43641" y="29821"/>
                    <a:pt x="40950" y="36586"/>
                    <a:pt x="38841" y="43568"/>
                  </a:cubicBezTo>
                  <a:cubicBezTo>
                    <a:pt x="35859" y="29458"/>
                    <a:pt x="32804" y="19202"/>
                    <a:pt x="32586" y="18475"/>
                  </a:cubicBezTo>
                  <a:cubicBezTo>
                    <a:pt x="31783" y="15695"/>
                    <a:pt x="29248" y="13860"/>
                    <a:pt x="26498" y="13860"/>
                  </a:cubicBezTo>
                  <a:cubicBezTo>
                    <a:pt x="26009" y="13860"/>
                    <a:pt x="25514" y="13917"/>
                    <a:pt x="25021" y="14038"/>
                  </a:cubicBezTo>
                  <a:cubicBezTo>
                    <a:pt x="24585" y="14111"/>
                    <a:pt x="24221" y="14256"/>
                    <a:pt x="23857" y="14474"/>
                  </a:cubicBezTo>
                  <a:lnTo>
                    <a:pt x="23857" y="14256"/>
                  </a:lnTo>
                  <a:cubicBezTo>
                    <a:pt x="23930" y="10328"/>
                    <a:pt x="21021" y="6910"/>
                    <a:pt x="17093" y="6473"/>
                  </a:cubicBezTo>
                  <a:cubicBezTo>
                    <a:pt x="15665" y="5359"/>
                    <a:pt x="13989" y="4828"/>
                    <a:pt x="12331" y="4828"/>
                  </a:cubicBezTo>
                  <a:cubicBezTo>
                    <a:pt x="9769" y="4828"/>
                    <a:pt x="7248" y="6097"/>
                    <a:pt x="5746" y="8437"/>
                  </a:cubicBezTo>
                  <a:cubicBezTo>
                    <a:pt x="4001" y="9019"/>
                    <a:pt x="2473" y="10256"/>
                    <a:pt x="1528" y="11856"/>
                  </a:cubicBezTo>
                  <a:cubicBezTo>
                    <a:pt x="0" y="14329"/>
                    <a:pt x="0" y="17384"/>
                    <a:pt x="1382" y="19929"/>
                  </a:cubicBezTo>
                  <a:cubicBezTo>
                    <a:pt x="1600" y="20293"/>
                    <a:pt x="1891" y="20657"/>
                    <a:pt x="2182" y="21020"/>
                  </a:cubicBezTo>
                  <a:cubicBezTo>
                    <a:pt x="1382" y="22984"/>
                    <a:pt x="1455" y="25166"/>
                    <a:pt x="2328" y="27057"/>
                  </a:cubicBezTo>
                  <a:cubicBezTo>
                    <a:pt x="3128" y="28876"/>
                    <a:pt x="4583" y="30258"/>
                    <a:pt x="6401" y="30985"/>
                  </a:cubicBezTo>
                  <a:cubicBezTo>
                    <a:pt x="7128" y="32731"/>
                    <a:pt x="8438" y="34113"/>
                    <a:pt x="10183" y="34913"/>
                  </a:cubicBezTo>
                  <a:cubicBezTo>
                    <a:pt x="11783" y="41895"/>
                    <a:pt x="13529" y="48951"/>
                    <a:pt x="15129" y="55788"/>
                  </a:cubicBezTo>
                  <a:cubicBezTo>
                    <a:pt x="14184" y="54915"/>
                    <a:pt x="13602" y="54406"/>
                    <a:pt x="13456" y="54260"/>
                  </a:cubicBezTo>
                  <a:cubicBezTo>
                    <a:pt x="12184" y="53209"/>
                    <a:pt x="10793" y="52754"/>
                    <a:pt x="9453" y="52754"/>
                  </a:cubicBezTo>
                  <a:cubicBezTo>
                    <a:pt x="5048" y="52754"/>
                    <a:pt x="1195" y="57666"/>
                    <a:pt x="3928" y="62407"/>
                  </a:cubicBezTo>
                  <a:cubicBezTo>
                    <a:pt x="12438" y="77099"/>
                    <a:pt x="17166" y="119504"/>
                    <a:pt x="18330" y="134633"/>
                  </a:cubicBezTo>
                  <a:cubicBezTo>
                    <a:pt x="18548" y="137979"/>
                    <a:pt x="21312" y="140524"/>
                    <a:pt x="24658" y="140524"/>
                  </a:cubicBezTo>
                  <a:lnTo>
                    <a:pt x="24803" y="140524"/>
                  </a:lnTo>
                  <a:lnTo>
                    <a:pt x="43132" y="140161"/>
                  </a:lnTo>
                  <a:cubicBezTo>
                    <a:pt x="46842" y="140088"/>
                    <a:pt x="49751" y="136888"/>
                    <a:pt x="49387" y="133178"/>
                  </a:cubicBezTo>
                  <a:cubicBezTo>
                    <a:pt x="46769" y="106775"/>
                    <a:pt x="63134" y="46478"/>
                    <a:pt x="63280" y="45823"/>
                  </a:cubicBezTo>
                  <a:cubicBezTo>
                    <a:pt x="64080" y="42841"/>
                    <a:pt x="62625" y="39713"/>
                    <a:pt x="59861" y="38404"/>
                  </a:cubicBezTo>
                  <a:cubicBezTo>
                    <a:pt x="58972" y="38023"/>
                    <a:pt x="58083" y="37809"/>
                    <a:pt x="57146" y="37809"/>
                  </a:cubicBezTo>
                  <a:cubicBezTo>
                    <a:pt x="57010" y="37809"/>
                    <a:pt x="56872" y="37813"/>
                    <a:pt x="56734" y="37822"/>
                  </a:cubicBezTo>
                  <a:cubicBezTo>
                    <a:pt x="57534" y="35786"/>
                    <a:pt x="58334" y="33749"/>
                    <a:pt x="59207" y="31713"/>
                  </a:cubicBezTo>
                  <a:cubicBezTo>
                    <a:pt x="61316" y="30840"/>
                    <a:pt x="62916" y="29094"/>
                    <a:pt x="63644" y="26985"/>
                  </a:cubicBezTo>
                  <a:cubicBezTo>
                    <a:pt x="65898" y="25894"/>
                    <a:pt x="67498" y="23784"/>
                    <a:pt x="67935" y="21239"/>
                  </a:cubicBezTo>
                  <a:cubicBezTo>
                    <a:pt x="68953" y="20075"/>
                    <a:pt x="69608" y="18693"/>
                    <a:pt x="69899" y="17165"/>
                  </a:cubicBezTo>
                  <a:cubicBezTo>
                    <a:pt x="70917" y="15929"/>
                    <a:pt x="71499" y="14329"/>
                    <a:pt x="71572" y="12729"/>
                  </a:cubicBezTo>
                  <a:cubicBezTo>
                    <a:pt x="71790" y="10619"/>
                    <a:pt x="71062" y="8510"/>
                    <a:pt x="69608" y="6983"/>
                  </a:cubicBezTo>
                  <a:cubicBezTo>
                    <a:pt x="69244" y="6401"/>
                    <a:pt x="68808" y="5892"/>
                    <a:pt x="68371" y="5382"/>
                  </a:cubicBezTo>
                  <a:cubicBezTo>
                    <a:pt x="68008" y="4219"/>
                    <a:pt x="67353" y="3128"/>
                    <a:pt x="66480" y="2255"/>
                  </a:cubicBezTo>
                  <a:cubicBezTo>
                    <a:pt x="64953" y="800"/>
                    <a:pt x="62989" y="0"/>
                    <a:pt x="60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785;p62"/>
            <p:cNvSpPr/>
            <p:nvPr/>
          </p:nvSpPr>
          <p:spPr>
            <a:xfrm>
              <a:off x="686025" y="515500"/>
              <a:ext cx="1320625" cy="3077550"/>
            </a:xfrm>
            <a:custGeom>
              <a:avLst/>
              <a:gdLst/>
              <a:ahLst/>
              <a:cxnLst/>
              <a:rect l="l" t="t" r="r" b="b"/>
              <a:pathLst>
                <a:path w="52825" h="123102" extrusionOk="0">
                  <a:moveTo>
                    <a:pt x="51566" y="0"/>
                  </a:moveTo>
                  <a:cubicBezTo>
                    <a:pt x="51292" y="0"/>
                    <a:pt x="51020" y="137"/>
                    <a:pt x="50842" y="470"/>
                  </a:cubicBezTo>
                  <a:cubicBezTo>
                    <a:pt x="38113" y="21345"/>
                    <a:pt x="30622" y="45057"/>
                    <a:pt x="29021" y="69496"/>
                  </a:cubicBezTo>
                  <a:cubicBezTo>
                    <a:pt x="26185" y="40329"/>
                    <a:pt x="17166" y="9127"/>
                    <a:pt x="17166" y="9125"/>
                  </a:cubicBezTo>
                  <a:lnTo>
                    <a:pt x="17166" y="9125"/>
                  </a:lnTo>
                  <a:cubicBezTo>
                    <a:pt x="20584" y="27455"/>
                    <a:pt x="20657" y="54221"/>
                    <a:pt x="20221" y="70441"/>
                  </a:cubicBezTo>
                  <a:cubicBezTo>
                    <a:pt x="16220" y="48621"/>
                    <a:pt x="11565" y="26727"/>
                    <a:pt x="5019" y="5634"/>
                  </a:cubicBezTo>
                  <a:cubicBezTo>
                    <a:pt x="4818" y="5290"/>
                    <a:pt x="4505" y="5138"/>
                    <a:pt x="4198" y="5138"/>
                  </a:cubicBezTo>
                  <a:cubicBezTo>
                    <a:pt x="3727" y="5138"/>
                    <a:pt x="3273" y="5498"/>
                    <a:pt x="3273" y="6070"/>
                  </a:cubicBezTo>
                  <a:cubicBezTo>
                    <a:pt x="8437" y="29855"/>
                    <a:pt x="14620" y="53494"/>
                    <a:pt x="20002" y="77205"/>
                  </a:cubicBezTo>
                  <a:cubicBezTo>
                    <a:pt x="19857" y="81715"/>
                    <a:pt x="19639" y="84552"/>
                    <a:pt x="19639" y="84552"/>
                  </a:cubicBezTo>
                  <a:cubicBezTo>
                    <a:pt x="14984" y="60404"/>
                    <a:pt x="0" y="48184"/>
                    <a:pt x="0" y="48184"/>
                  </a:cubicBezTo>
                  <a:lnTo>
                    <a:pt x="0" y="48184"/>
                  </a:lnTo>
                  <a:cubicBezTo>
                    <a:pt x="11056" y="67314"/>
                    <a:pt x="15202" y="123101"/>
                    <a:pt x="15202" y="123101"/>
                  </a:cubicBezTo>
                  <a:lnTo>
                    <a:pt x="33604" y="122738"/>
                  </a:lnTo>
                  <a:cubicBezTo>
                    <a:pt x="30840" y="94880"/>
                    <a:pt x="47714" y="33129"/>
                    <a:pt x="47714" y="33128"/>
                  </a:cubicBezTo>
                  <a:lnTo>
                    <a:pt x="47714" y="33128"/>
                  </a:lnTo>
                  <a:cubicBezTo>
                    <a:pt x="37968" y="46729"/>
                    <a:pt x="32731" y="69132"/>
                    <a:pt x="30767" y="79315"/>
                  </a:cubicBezTo>
                  <a:cubicBezTo>
                    <a:pt x="31567" y="51675"/>
                    <a:pt x="38259" y="25782"/>
                    <a:pt x="52369" y="1415"/>
                  </a:cubicBezTo>
                  <a:cubicBezTo>
                    <a:pt x="52824" y="708"/>
                    <a:pt x="52191" y="0"/>
                    <a:pt x="515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786;p62"/>
            <p:cNvSpPr/>
            <p:nvPr/>
          </p:nvSpPr>
          <p:spPr>
            <a:xfrm>
              <a:off x="675700" y="519025"/>
              <a:ext cx="219450" cy="410225"/>
            </a:xfrm>
            <a:custGeom>
              <a:avLst/>
              <a:gdLst/>
              <a:ahLst/>
              <a:cxnLst/>
              <a:rect l="l" t="t" r="r" b="b"/>
              <a:pathLst>
                <a:path w="8778" h="16409" extrusionOk="0">
                  <a:moveTo>
                    <a:pt x="3300" y="1"/>
                  </a:moveTo>
                  <a:cubicBezTo>
                    <a:pt x="3187" y="1"/>
                    <a:pt x="3073" y="13"/>
                    <a:pt x="2959" y="38"/>
                  </a:cubicBezTo>
                  <a:cubicBezTo>
                    <a:pt x="2450" y="111"/>
                    <a:pt x="2086" y="547"/>
                    <a:pt x="1941" y="984"/>
                  </a:cubicBezTo>
                  <a:cubicBezTo>
                    <a:pt x="1722" y="1638"/>
                    <a:pt x="2013" y="2365"/>
                    <a:pt x="2595" y="2656"/>
                  </a:cubicBezTo>
                  <a:lnTo>
                    <a:pt x="2886" y="2875"/>
                  </a:lnTo>
                  <a:cubicBezTo>
                    <a:pt x="2813" y="2947"/>
                    <a:pt x="2741" y="2947"/>
                    <a:pt x="2741" y="3020"/>
                  </a:cubicBezTo>
                  <a:lnTo>
                    <a:pt x="2668" y="3166"/>
                  </a:lnTo>
                  <a:cubicBezTo>
                    <a:pt x="1795" y="3893"/>
                    <a:pt x="1941" y="5275"/>
                    <a:pt x="2886" y="5929"/>
                  </a:cubicBezTo>
                  <a:lnTo>
                    <a:pt x="2668" y="5929"/>
                  </a:lnTo>
                  <a:cubicBezTo>
                    <a:pt x="2645" y="5929"/>
                    <a:pt x="2622" y="5929"/>
                    <a:pt x="2599" y="5929"/>
                  </a:cubicBezTo>
                  <a:cubicBezTo>
                    <a:pt x="48" y="5929"/>
                    <a:pt x="1" y="9931"/>
                    <a:pt x="2668" y="10003"/>
                  </a:cubicBezTo>
                  <a:cubicBezTo>
                    <a:pt x="2719" y="10007"/>
                    <a:pt x="2769" y="10010"/>
                    <a:pt x="2819" y="10010"/>
                  </a:cubicBezTo>
                  <a:cubicBezTo>
                    <a:pt x="3559" y="10010"/>
                    <a:pt x="4214" y="9515"/>
                    <a:pt x="4486" y="8766"/>
                  </a:cubicBezTo>
                  <a:cubicBezTo>
                    <a:pt x="4486" y="9275"/>
                    <a:pt x="4850" y="9712"/>
                    <a:pt x="5286" y="9930"/>
                  </a:cubicBezTo>
                  <a:cubicBezTo>
                    <a:pt x="5214" y="10075"/>
                    <a:pt x="5141" y="10148"/>
                    <a:pt x="5068" y="10221"/>
                  </a:cubicBezTo>
                  <a:cubicBezTo>
                    <a:pt x="4777" y="10075"/>
                    <a:pt x="4486" y="10003"/>
                    <a:pt x="4195" y="10003"/>
                  </a:cubicBezTo>
                  <a:cubicBezTo>
                    <a:pt x="4172" y="10002"/>
                    <a:pt x="4148" y="10002"/>
                    <a:pt x="4125" y="10002"/>
                  </a:cubicBezTo>
                  <a:cubicBezTo>
                    <a:pt x="1649" y="10002"/>
                    <a:pt x="1601" y="13786"/>
                    <a:pt x="4123" y="13858"/>
                  </a:cubicBezTo>
                  <a:cubicBezTo>
                    <a:pt x="4268" y="13858"/>
                    <a:pt x="4414" y="13858"/>
                    <a:pt x="4559" y="13785"/>
                  </a:cubicBezTo>
                  <a:lnTo>
                    <a:pt x="4559" y="13785"/>
                  </a:lnTo>
                  <a:cubicBezTo>
                    <a:pt x="4486" y="13930"/>
                    <a:pt x="4414" y="14076"/>
                    <a:pt x="4414" y="14221"/>
                  </a:cubicBezTo>
                  <a:cubicBezTo>
                    <a:pt x="4028" y="15475"/>
                    <a:pt x="5048" y="16409"/>
                    <a:pt x="6098" y="16409"/>
                  </a:cubicBezTo>
                  <a:cubicBezTo>
                    <a:pt x="6632" y="16409"/>
                    <a:pt x="7173" y="16167"/>
                    <a:pt x="7541" y="15603"/>
                  </a:cubicBezTo>
                  <a:cubicBezTo>
                    <a:pt x="7978" y="14730"/>
                    <a:pt x="7687" y="13712"/>
                    <a:pt x="6887" y="13203"/>
                  </a:cubicBezTo>
                  <a:cubicBezTo>
                    <a:pt x="6652" y="13062"/>
                    <a:pt x="6387" y="12982"/>
                    <a:pt x="6111" y="12982"/>
                  </a:cubicBezTo>
                  <a:cubicBezTo>
                    <a:pt x="5959" y="12982"/>
                    <a:pt x="5805" y="13006"/>
                    <a:pt x="5650" y="13058"/>
                  </a:cubicBezTo>
                  <a:cubicBezTo>
                    <a:pt x="5723" y="12985"/>
                    <a:pt x="5796" y="12839"/>
                    <a:pt x="5796" y="12767"/>
                  </a:cubicBezTo>
                  <a:cubicBezTo>
                    <a:pt x="6001" y="12818"/>
                    <a:pt x="6171" y="12869"/>
                    <a:pt x="6355" y="12869"/>
                  </a:cubicBezTo>
                  <a:cubicBezTo>
                    <a:pt x="6431" y="12869"/>
                    <a:pt x="6510" y="12861"/>
                    <a:pt x="6596" y="12839"/>
                  </a:cubicBezTo>
                  <a:cubicBezTo>
                    <a:pt x="8487" y="12839"/>
                    <a:pt x="8778" y="10439"/>
                    <a:pt x="7541" y="9639"/>
                  </a:cubicBezTo>
                  <a:cubicBezTo>
                    <a:pt x="8123" y="8984"/>
                    <a:pt x="8123" y="7966"/>
                    <a:pt x="7614" y="7239"/>
                  </a:cubicBezTo>
                  <a:cubicBezTo>
                    <a:pt x="7759" y="7093"/>
                    <a:pt x="7832" y="6948"/>
                    <a:pt x="7832" y="6802"/>
                  </a:cubicBezTo>
                  <a:cubicBezTo>
                    <a:pt x="7905" y="6511"/>
                    <a:pt x="7978" y="6293"/>
                    <a:pt x="7978" y="6075"/>
                  </a:cubicBezTo>
                  <a:cubicBezTo>
                    <a:pt x="7905" y="5311"/>
                    <a:pt x="7305" y="4929"/>
                    <a:pt x="6714" y="4929"/>
                  </a:cubicBezTo>
                  <a:cubicBezTo>
                    <a:pt x="6123" y="4929"/>
                    <a:pt x="5541" y="5311"/>
                    <a:pt x="5505" y="6075"/>
                  </a:cubicBezTo>
                  <a:cubicBezTo>
                    <a:pt x="5432" y="6293"/>
                    <a:pt x="5432" y="6511"/>
                    <a:pt x="5505" y="6730"/>
                  </a:cubicBezTo>
                  <a:cubicBezTo>
                    <a:pt x="5068" y="6948"/>
                    <a:pt x="4777" y="7239"/>
                    <a:pt x="4632" y="7675"/>
                  </a:cubicBezTo>
                  <a:cubicBezTo>
                    <a:pt x="4632" y="7093"/>
                    <a:pt x="4341" y="6584"/>
                    <a:pt x="3832" y="6293"/>
                  </a:cubicBezTo>
                  <a:lnTo>
                    <a:pt x="3904" y="6293"/>
                  </a:lnTo>
                  <a:cubicBezTo>
                    <a:pt x="5505" y="6293"/>
                    <a:pt x="6377" y="4329"/>
                    <a:pt x="5214" y="3166"/>
                  </a:cubicBezTo>
                  <a:lnTo>
                    <a:pt x="5141" y="3093"/>
                  </a:lnTo>
                  <a:cubicBezTo>
                    <a:pt x="4995" y="2875"/>
                    <a:pt x="4777" y="2729"/>
                    <a:pt x="4559" y="2656"/>
                  </a:cubicBezTo>
                  <a:cubicBezTo>
                    <a:pt x="4995" y="2220"/>
                    <a:pt x="5141" y="1565"/>
                    <a:pt x="4777" y="984"/>
                  </a:cubicBezTo>
                  <a:lnTo>
                    <a:pt x="4632" y="693"/>
                  </a:lnTo>
                  <a:cubicBezTo>
                    <a:pt x="4331" y="272"/>
                    <a:pt x="3833" y="1"/>
                    <a:pt x="3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787;p62"/>
            <p:cNvSpPr/>
            <p:nvPr/>
          </p:nvSpPr>
          <p:spPr>
            <a:xfrm>
              <a:off x="1762500" y="721800"/>
              <a:ext cx="100025" cy="85500"/>
            </a:xfrm>
            <a:custGeom>
              <a:avLst/>
              <a:gdLst/>
              <a:ahLst/>
              <a:cxnLst/>
              <a:rect l="l" t="t" r="r" b="b"/>
              <a:pathLst>
                <a:path w="4001" h="3420" extrusionOk="0">
                  <a:moveTo>
                    <a:pt x="2037" y="1"/>
                  </a:moveTo>
                  <a:cubicBezTo>
                    <a:pt x="73" y="219"/>
                    <a:pt x="0" y="3128"/>
                    <a:pt x="1964" y="3419"/>
                  </a:cubicBezTo>
                  <a:cubicBezTo>
                    <a:pt x="4001" y="3128"/>
                    <a:pt x="4001" y="291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88;p62"/>
            <p:cNvSpPr/>
            <p:nvPr/>
          </p:nvSpPr>
          <p:spPr>
            <a:xfrm>
              <a:off x="1793400" y="800000"/>
              <a:ext cx="112775" cy="87300"/>
            </a:xfrm>
            <a:custGeom>
              <a:avLst/>
              <a:gdLst/>
              <a:ahLst/>
              <a:cxnLst/>
              <a:rect l="l" t="t" r="r" b="b"/>
              <a:pathLst>
                <a:path w="4511" h="3492" extrusionOk="0">
                  <a:moveTo>
                    <a:pt x="2328" y="0"/>
                  </a:moveTo>
                  <a:cubicBezTo>
                    <a:pt x="74" y="0"/>
                    <a:pt x="1" y="3491"/>
                    <a:pt x="2256" y="3491"/>
                  </a:cubicBezTo>
                  <a:cubicBezTo>
                    <a:pt x="4438" y="3346"/>
                    <a:pt x="4510" y="146"/>
                    <a:pt x="2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89;p62"/>
            <p:cNvSpPr/>
            <p:nvPr/>
          </p:nvSpPr>
          <p:spPr>
            <a:xfrm>
              <a:off x="1758850" y="638150"/>
              <a:ext cx="90950" cy="74575"/>
            </a:xfrm>
            <a:custGeom>
              <a:avLst/>
              <a:gdLst/>
              <a:ahLst/>
              <a:cxnLst/>
              <a:rect l="l" t="t" r="r" b="b"/>
              <a:pathLst>
                <a:path w="3638" h="2983" extrusionOk="0">
                  <a:moveTo>
                    <a:pt x="1819" y="1"/>
                  </a:moveTo>
                  <a:cubicBezTo>
                    <a:pt x="1" y="146"/>
                    <a:pt x="1" y="2837"/>
                    <a:pt x="1819" y="2983"/>
                  </a:cubicBezTo>
                  <a:cubicBezTo>
                    <a:pt x="3638" y="2837"/>
                    <a:pt x="3638" y="146"/>
                    <a:pt x="18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90;p62"/>
            <p:cNvSpPr/>
            <p:nvPr/>
          </p:nvSpPr>
          <p:spPr>
            <a:xfrm>
              <a:off x="1811600" y="398125"/>
              <a:ext cx="270950" cy="378250"/>
            </a:xfrm>
            <a:custGeom>
              <a:avLst/>
              <a:gdLst/>
              <a:ahLst/>
              <a:cxnLst/>
              <a:rect l="l" t="t" r="r" b="b"/>
              <a:pathLst>
                <a:path w="10838" h="15130" extrusionOk="0">
                  <a:moveTo>
                    <a:pt x="6546" y="1"/>
                  </a:moveTo>
                  <a:cubicBezTo>
                    <a:pt x="6328" y="1"/>
                    <a:pt x="6037" y="1"/>
                    <a:pt x="5819" y="73"/>
                  </a:cubicBezTo>
                  <a:cubicBezTo>
                    <a:pt x="4437" y="437"/>
                    <a:pt x="4437" y="2401"/>
                    <a:pt x="5819" y="2765"/>
                  </a:cubicBezTo>
                  <a:cubicBezTo>
                    <a:pt x="6037" y="2837"/>
                    <a:pt x="6328" y="2910"/>
                    <a:pt x="6546" y="2910"/>
                  </a:cubicBezTo>
                  <a:lnTo>
                    <a:pt x="6692" y="2910"/>
                  </a:lnTo>
                  <a:cubicBezTo>
                    <a:pt x="6328" y="3056"/>
                    <a:pt x="5964" y="3347"/>
                    <a:pt x="5746" y="3710"/>
                  </a:cubicBezTo>
                  <a:cubicBezTo>
                    <a:pt x="5383" y="3492"/>
                    <a:pt x="5019" y="3347"/>
                    <a:pt x="4582" y="3347"/>
                  </a:cubicBezTo>
                  <a:cubicBezTo>
                    <a:pt x="3782" y="3347"/>
                    <a:pt x="2982" y="3856"/>
                    <a:pt x="2691" y="4656"/>
                  </a:cubicBezTo>
                  <a:cubicBezTo>
                    <a:pt x="2473" y="4438"/>
                    <a:pt x="2182" y="4292"/>
                    <a:pt x="1819" y="4292"/>
                  </a:cubicBezTo>
                  <a:cubicBezTo>
                    <a:pt x="0" y="4292"/>
                    <a:pt x="0" y="6983"/>
                    <a:pt x="1819" y="7056"/>
                  </a:cubicBezTo>
                  <a:cubicBezTo>
                    <a:pt x="2255" y="7056"/>
                    <a:pt x="2691" y="6838"/>
                    <a:pt x="2910" y="6474"/>
                  </a:cubicBezTo>
                  <a:cubicBezTo>
                    <a:pt x="3273" y="6983"/>
                    <a:pt x="3855" y="7347"/>
                    <a:pt x="4510" y="7347"/>
                  </a:cubicBezTo>
                  <a:cubicBezTo>
                    <a:pt x="5092" y="7274"/>
                    <a:pt x="5601" y="7056"/>
                    <a:pt x="5964" y="6620"/>
                  </a:cubicBezTo>
                  <a:cubicBezTo>
                    <a:pt x="6183" y="6838"/>
                    <a:pt x="6401" y="6983"/>
                    <a:pt x="6692" y="7129"/>
                  </a:cubicBezTo>
                  <a:cubicBezTo>
                    <a:pt x="6037" y="7274"/>
                    <a:pt x="5455" y="7711"/>
                    <a:pt x="5092" y="8293"/>
                  </a:cubicBezTo>
                  <a:cubicBezTo>
                    <a:pt x="4728" y="7638"/>
                    <a:pt x="4073" y="7201"/>
                    <a:pt x="3273" y="7201"/>
                  </a:cubicBezTo>
                  <a:cubicBezTo>
                    <a:pt x="2328" y="7201"/>
                    <a:pt x="1455" y="7856"/>
                    <a:pt x="1091" y="8802"/>
                  </a:cubicBezTo>
                  <a:lnTo>
                    <a:pt x="1018" y="8947"/>
                  </a:lnTo>
                  <a:cubicBezTo>
                    <a:pt x="509" y="10256"/>
                    <a:pt x="1673" y="11638"/>
                    <a:pt x="2837" y="11857"/>
                  </a:cubicBezTo>
                  <a:cubicBezTo>
                    <a:pt x="1819" y="13093"/>
                    <a:pt x="2619" y="15057"/>
                    <a:pt x="4292" y="15130"/>
                  </a:cubicBezTo>
                  <a:cubicBezTo>
                    <a:pt x="4728" y="15130"/>
                    <a:pt x="5092" y="15057"/>
                    <a:pt x="5455" y="14839"/>
                  </a:cubicBezTo>
                  <a:cubicBezTo>
                    <a:pt x="5601" y="14839"/>
                    <a:pt x="5746" y="14911"/>
                    <a:pt x="5892" y="14911"/>
                  </a:cubicBezTo>
                  <a:cubicBezTo>
                    <a:pt x="7492" y="14839"/>
                    <a:pt x="7637" y="12584"/>
                    <a:pt x="6037" y="12293"/>
                  </a:cubicBezTo>
                  <a:cubicBezTo>
                    <a:pt x="5819" y="11711"/>
                    <a:pt x="5383" y="11347"/>
                    <a:pt x="4801" y="11202"/>
                  </a:cubicBezTo>
                  <a:cubicBezTo>
                    <a:pt x="5019" y="11056"/>
                    <a:pt x="5164" y="10838"/>
                    <a:pt x="5310" y="10620"/>
                  </a:cubicBezTo>
                  <a:cubicBezTo>
                    <a:pt x="5673" y="11164"/>
                    <a:pt x="6290" y="11454"/>
                    <a:pt x="6915" y="11454"/>
                  </a:cubicBezTo>
                  <a:cubicBezTo>
                    <a:pt x="7292" y="11454"/>
                    <a:pt x="7672" y="11348"/>
                    <a:pt x="8001" y="11129"/>
                  </a:cubicBezTo>
                  <a:lnTo>
                    <a:pt x="8146" y="11056"/>
                  </a:lnTo>
                  <a:cubicBezTo>
                    <a:pt x="9528" y="10256"/>
                    <a:pt x="9528" y="8365"/>
                    <a:pt x="8219" y="7565"/>
                  </a:cubicBezTo>
                  <a:lnTo>
                    <a:pt x="8074" y="7420"/>
                  </a:lnTo>
                  <a:cubicBezTo>
                    <a:pt x="8001" y="7347"/>
                    <a:pt x="7928" y="7347"/>
                    <a:pt x="7856" y="7347"/>
                  </a:cubicBezTo>
                  <a:cubicBezTo>
                    <a:pt x="8219" y="7274"/>
                    <a:pt x="8510" y="7129"/>
                    <a:pt x="8874" y="6983"/>
                  </a:cubicBezTo>
                  <a:cubicBezTo>
                    <a:pt x="9056" y="7165"/>
                    <a:pt x="9310" y="7256"/>
                    <a:pt x="9574" y="7256"/>
                  </a:cubicBezTo>
                  <a:cubicBezTo>
                    <a:pt x="9838" y="7256"/>
                    <a:pt x="10110" y="7165"/>
                    <a:pt x="10329" y="6983"/>
                  </a:cubicBezTo>
                  <a:cubicBezTo>
                    <a:pt x="10619" y="6692"/>
                    <a:pt x="10765" y="6256"/>
                    <a:pt x="10765" y="5820"/>
                  </a:cubicBezTo>
                  <a:cubicBezTo>
                    <a:pt x="10838" y="5310"/>
                    <a:pt x="10547" y="4801"/>
                    <a:pt x="9965" y="4656"/>
                  </a:cubicBezTo>
                  <a:cubicBezTo>
                    <a:pt x="9819" y="3492"/>
                    <a:pt x="8874" y="2619"/>
                    <a:pt x="7710" y="2619"/>
                  </a:cubicBezTo>
                  <a:lnTo>
                    <a:pt x="7346" y="2619"/>
                  </a:lnTo>
                  <a:cubicBezTo>
                    <a:pt x="7710" y="2328"/>
                    <a:pt x="8001" y="1892"/>
                    <a:pt x="8001" y="1383"/>
                  </a:cubicBezTo>
                  <a:cubicBezTo>
                    <a:pt x="8001" y="655"/>
                    <a:pt x="7346" y="1"/>
                    <a:pt x="6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91;p62"/>
            <p:cNvSpPr/>
            <p:nvPr/>
          </p:nvSpPr>
          <p:spPr>
            <a:xfrm>
              <a:off x="638750" y="797025"/>
              <a:ext cx="92750" cy="72100"/>
            </a:xfrm>
            <a:custGeom>
              <a:avLst/>
              <a:gdLst/>
              <a:ahLst/>
              <a:cxnLst/>
              <a:rect l="l" t="t" r="r" b="b"/>
              <a:pathLst>
                <a:path w="3710" h="2884" extrusionOk="0">
                  <a:moveTo>
                    <a:pt x="1818" y="0"/>
                  </a:moveTo>
                  <a:cubicBezTo>
                    <a:pt x="1557" y="0"/>
                    <a:pt x="1299" y="91"/>
                    <a:pt x="1091" y="265"/>
                  </a:cubicBezTo>
                  <a:lnTo>
                    <a:pt x="873" y="483"/>
                  </a:lnTo>
                  <a:cubicBezTo>
                    <a:pt x="0" y="1356"/>
                    <a:pt x="655" y="2883"/>
                    <a:pt x="1818" y="2883"/>
                  </a:cubicBezTo>
                  <a:cubicBezTo>
                    <a:pt x="3055" y="2883"/>
                    <a:pt x="3710" y="1356"/>
                    <a:pt x="2837" y="483"/>
                  </a:cubicBezTo>
                  <a:lnTo>
                    <a:pt x="2619" y="337"/>
                  </a:lnTo>
                  <a:cubicBezTo>
                    <a:pt x="2390" y="109"/>
                    <a:pt x="2103" y="0"/>
                    <a:pt x="18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92;p62"/>
            <p:cNvSpPr/>
            <p:nvPr/>
          </p:nvSpPr>
          <p:spPr>
            <a:xfrm>
              <a:off x="607825" y="598150"/>
              <a:ext cx="98225" cy="78225"/>
            </a:xfrm>
            <a:custGeom>
              <a:avLst/>
              <a:gdLst/>
              <a:ahLst/>
              <a:cxnLst/>
              <a:rect l="l" t="t" r="r" b="b"/>
              <a:pathLst>
                <a:path w="3929" h="3129" extrusionOk="0">
                  <a:moveTo>
                    <a:pt x="2037" y="1"/>
                  </a:moveTo>
                  <a:cubicBezTo>
                    <a:pt x="73" y="146"/>
                    <a:pt x="1" y="2983"/>
                    <a:pt x="1964" y="3128"/>
                  </a:cubicBezTo>
                  <a:cubicBezTo>
                    <a:pt x="3928" y="3055"/>
                    <a:pt x="3928" y="219"/>
                    <a:pt x="20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93;p62"/>
            <p:cNvSpPr/>
            <p:nvPr/>
          </p:nvSpPr>
          <p:spPr>
            <a:xfrm>
              <a:off x="807850" y="556325"/>
              <a:ext cx="94575" cy="70950"/>
            </a:xfrm>
            <a:custGeom>
              <a:avLst/>
              <a:gdLst/>
              <a:ahLst/>
              <a:cxnLst/>
              <a:rect l="l" t="t" r="r" b="b"/>
              <a:pathLst>
                <a:path w="3783" h="2838" extrusionOk="0">
                  <a:moveTo>
                    <a:pt x="1892" y="1"/>
                  </a:moveTo>
                  <a:cubicBezTo>
                    <a:pt x="0" y="1"/>
                    <a:pt x="0" y="2765"/>
                    <a:pt x="1819" y="2837"/>
                  </a:cubicBezTo>
                  <a:cubicBezTo>
                    <a:pt x="3710" y="2837"/>
                    <a:pt x="3783" y="1"/>
                    <a:pt x="1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94;p62"/>
            <p:cNvSpPr/>
            <p:nvPr/>
          </p:nvSpPr>
          <p:spPr>
            <a:xfrm>
              <a:off x="896950" y="779075"/>
              <a:ext cx="65475" cy="67300"/>
            </a:xfrm>
            <a:custGeom>
              <a:avLst/>
              <a:gdLst/>
              <a:ahLst/>
              <a:cxnLst/>
              <a:rect l="l" t="t" r="r" b="b"/>
              <a:pathLst>
                <a:path w="2619" h="2692" extrusionOk="0">
                  <a:moveTo>
                    <a:pt x="1310" y="1"/>
                  </a:moveTo>
                  <a:cubicBezTo>
                    <a:pt x="910" y="1"/>
                    <a:pt x="510" y="183"/>
                    <a:pt x="291" y="546"/>
                  </a:cubicBezTo>
                  <a:cubicBezTo>
                    <a:pt x="0" y="1055"/>
                    <a:pt x="0" y="1637"/>
                    <a:pt x="291" y="2146"/>
                  </a:cubicBezTo>
                  <a:cubicBezTo>
                    <a:pt x="510" y="2510"/>
                    <a:pt x="891" y="2692"/>
                    <a:pt x="1273" y="2692"/>
                  </a:cubicBezTo>
                  <a:cubicBezTo>
                    <a:pt x="1655" y="2692"/>
                    <a:pt x="2037" y="2510"/>
                    <a:pt x="2255" y="2146"/>
                  </a:cubicBezTo>
                  <a:cubicBezTo>
                    <a:pt x="2619" y="1710"/>
                    <a:pt x="2619" y="1055"/>
                    <a:pt x="2328" y="546"/>
                  </a:cubicBezTo>
                  <a:cubicBezTo>
                    <a:pt x="2110" y="183"/>
                    <a:pt x="1710" y="1"/>
                    <a:pt x="1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95;p62"/>
            <p:cNvSpPr/>
            <p:nvPr/>
          </p:nvSpPr>
          <p:spPr>
            <a:xfrm>
              <a:off x="749650" y="920000"/>
              <a:ext cx="61850" cy="47300"/>
            </a:xfrm>
            <a:custGeom>
              <a:avLst/>
              <a:gdLst/>
              <a:ahLst/>
              <a:cxnLst/>
              <a:rect l="l" t="t" r="r" b="b"/>
              <a:pathLst>
                <a:path w="2474" h="1892" extrusionOk="0">
                  <a:moveTo>
                    <a:pt x="1237" y="1"/>
                  </a:moveTo>
                  <a:cubicBezTo>
                    <a:pt x="1" y="1"/>
                    <a:pt x="1" y="1892"/>
                    <a:pt x="1237" y="1892"/>
                  </a:cubicBezTo>
                  <a:cubicBezTo>
                    <a:pt x="2474" y="1892"/>
                    <a:pt x="2474" y="1"/>
                    <a:pt x="1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1820;p62"/>
          <p:cNvSpPr/>
          <p:nvPr/>
        </p:nvSpPr>
        <p:spPr>
          <a:xfrm>
            <a:off x="4208957" y="505926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  <a:endParaRPr b="0" i="0" dirty="0">
              <a:ln>
                <a:noFill/>
              </a:ln>
              <a:solidFill>
                <a:srgbClr val="FF0000"/>
              </a:solidFill>
              <a:latin typeface="Nunito;800"/>
            </a:endParaRPr>
          </a:p>
        </p:txBody>
      </p:sp>
    </p:spTree>
    <p:extLst>
      <p:ext uri="{BB962C8B-B14F-4D97-AF65-F5344CB8AC3E}">
        <p14:creationId xmlns:p14="http://schemas.microsoft.com/office/powerpoint/2010/main" val="4131832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EF401A-C185-E20C-F2DE-847FF6A3134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19884" y="587999"/>
            <a:ext cx="7684500" cy="1277100"/>
          </a:xfrm>
        </p:spPr>
        <p:txBody>
          <a:bodyPr>
            <a:noAutofit/>
          </a:bodyPr>
          <a:lstStyle/>
          <a:p>
            <a:r>
              <a:rPr lang="x-none" sz="4400" b="1" dirty="0">
                <a:solidFill>
                  <a:schemeClr val="tx1"/>
                </a:solidFill>
              </a:rPr>
              <a:t>LOOK AT THE PICTURE</a:t>
            </a:r>
            <a:r>
              <a:rPr lang="en-US" sz="4400" b="1" dirty="0">
                <a:solidFill>
                  <a:schemeClr val="tx1"/>
                </a:solidFill>
              </a:rPr>
              <a:t>S, </a:t>
            </a:r>
            <a:r>
              <a:rPr lang="x-none" sz="4400" b="1" dirty="0">
                <a:solidFill>
                  <a:schemeClr val="tx1"/>
                </a:solidFill>
              </a:rPr>
              <a:t>SAY THEN SPELL</a:t>
            </a:r>
            <a:r>
              <a:rPr lang="en-US" sz="4400" b="1" dirty="0">
                <a:solidFill>
                  <a:schemeClr val="tx1"/>
                </a:solidFill>
              </a:rPr>
              <a:t>!</a:t>
            </a:r>
            <a:r>
              <a:rPr lang="x-none" sz="4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" y="2002617"/>
            <a:ext cx="5325035" cy="2995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8427" y="2663017"/>
            <a:ext cx="127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</a:t>
            </a:r>
          </a:p>
        </p:txBody>
      </p:sp>
    </p:spTree>
    <p:extLst>
      <p:ext uri="{BB962C8B-B14F-4D97-AF65-F5344CB8AC3E}">
        <p14:creationId xmlns:p14="http://schemas.microsoft.com/office/powerpoint/2010/main" val="282916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6" y="859073"/>
            <a:ext cx="5593523" cy="3729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93252" y="2092431"/>
            <a:ext cx="12759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</a:p>
        </p:txBody>
      </p:sp>
    </p:spTree>
    <p:extLst>
      <p:ext uri="{BB962C8B-B14F-4D97-AF65-F5344CB8AC3E}">
        <p14:creationId xmlns:p14="http://schemas.microsoft.com/office/powerpoint/2010/main" val="204792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681742" y="2257777"/>
            <a:ext cx="2220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" y="1271936"/>
            <a:ext cx="5450516" cy="36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29767" y="768145"/>
            <a:ext cx="1826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44" y="1783808"/>
            <a:ext cx="6597692" cy="256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4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p62"/>
          <p:cNvSpPr txBox="1">
            <a:spLocks noGrp="1"/>
          </p:cNvSpPr>
          <p:nvPr>
            <p:ph type="title"/>
          </p:nvPr>
        </p:nvSpPr>
        <p:spPr>
          <a:xfrm>
            <a:off x="-342448" y="1927538"/>
            <a:ext cx="9828264" cy="814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</a:rPr>
              <a:t>L</a:t>
            </a:r>
            <a:r>
              <a:rPr lang="en" sz="6000" dirty="0">
                <a:solidFill>
                  <a:srgbClr val="0070C0"/>
                </a:solidFill>
              </a:rPr>
              <a:t>isten and tick or cross.</a:t>
            </a:r>
            <a:endParaRPr sz="6000" dirty="0">
              <a:solidFill>
                <a:srgbClr val="0070C0"/>
              </a:solidFill>
            </a:endParaRPr>
          </a:p>
        </p:txBody>
      </p:sp>
      <p:grpSp>
        <p:nvGrpSpPr>
          <p:cNvPr id="1765" name="Google Shape;1765;p62"/>
          <p:cNvGrpSpPr/>
          <p:nvPr/>
        </p:nvGrpSpPr>
        <p:grpSpPr>
          <a:xfrm>
            <a:off x="3326538" y="565006"/>
            <a:ext cx="707556" cy="754022"/>
            <a:chOff x="2976050" y="735825"/>
            <a:chExt cx="907705" cy="967315"/>
          </a:xfrm>
        </p:grpSpPr>
        <p:sp>
          <p:nvSpPr>
            <p:cNvPr id="1766" name="Google Shape;1766;p62"/>
            <p:cNvSpPr/>
            <p:nvPr/>
          </p:nvSpPr>
          <p:spPr>
            <a:xfrm rot="-899915">
              <a:off x="3068288" y="815639"/>
              <a:ext cx="723230" cy="807687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62"/>
            <p:cNvSpPr/>
            <p:nvPr/>
          </p:nvSpPr>
          <p:spPr>
            <a:xfrm rot="-900128">
              <a:off x="3145404" y="924948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62"/>
            <p:cNvSpPr/>
            <p:nvPr/>
          </p:nvSpPr>
          <p:spPr>
            <a:xfrm rot="-900128">
              <a:off x="3398452" y="1254593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62"/>
            <p:cNvSpPr/>
            <p:nvPr/>
          </p:nvSpPr>
          <p:spPr>
            <a:xfrm rot="-900128">
              <a:off x="3293894" y="1026297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62"/>
            <p:cNvSpPr/>
            <p:nvPr/>
          </p:nvSpPr>
          <p:spPr>
            <a:xfrm rot="-900128">
              <a:off x="3410476" y="993362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1" name="Google Shape;1771;p62"/>
          <p:cNvSpPr/>
          <p:nvPr/>
        </p:nvSpPr>
        <p:spPr>
          <a:xfrm rot="-900128">
            <a:off x="3466541" y="899111"/>
            <a:ext cx="71681" cy="53513"/>
          </a:xfrm>
          <a:custGeom>
            <a:avLst/>
            <a:gdLst/>
            <a:ahLst/>
            <a:cxnLst/>
            <a:rect l="l" t="t" r="r" b="b"/>
            <a:pathLst>
              <a:path w="3251" h="2427" extrusionOk="0">
                <a:moveTo>
                  <a:pt x="1624" y="0"/>
                </a:moveTo>
                <a:cubicBezTo>
                  <a:pt x="146" y="0"/>
                  <a:pt x="0" y="2427"/>
                  <a:pt x="1590" y="2427"/>
                </a:cubicBezTo>
                <a:cubicBezTo>
                  <a:pt x="1633" y="2427"/>
                  <a:pt x="1678" y="2425"/>
                  <a:pt x="1723" y="2421"/>
                </a:cubicBezTo>
                <a:cubicBezTo>
                  <a:pt x="2523" y="2421"/>
                  <a:pt x="3251" y="1912"/>
                  <a:pt x="3251" y="1258"/>
                </a:cubicBezTo>
                <a:cubicBezTo>
                  <a:pt x="3178" y="530"/>
                  <a:pt x="2596" y="21"/>
                  <a:pt x="1869" y="21"/>
                </a:cubicBezTo>
                <a:cubicBezTo>
                  <a:pt x="1783" y="7"/>
                  <a:pt x="1702" y="0"/>
                  <a:pt x="16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2" name="Google Shape;1772;p62"/>
          <p:cNvGrpSpPr/>
          <p:nvPr/>
        </p:nvGrpSpPr>
        <p:grpSpPr>
          <a:xfrm>
            <a:off x="5118197" y="576581"/>
            <a:ext cx="685709" cy="730811"/>
            <a:chOff x="5274522" y="750674"/>
            <a:chExt cx="879678" cy="937538"/>
          </a:xfrm>
        </p:grpSpPr>
        <p:sp>
          <p:nvSpPr>
            <p:cNvPr id="1773" name="Google Shape;1773;p62"/>
            <p:cNvSpPr/>
            <p:nvPr/>
          </p:nvSpPr>
          <p:spPr>
            <a:xfrm rot="900124" flipH="1">
              <a:off x="5363889" y="828055"/>
              <a:ext cx="700944" cy="782775"/>
            </a:xfrm>
            <a:custGeom>
              <a:avLst/>
              <a:gdLst/>
              <a:ahLst/>
              <a:cxnLst/>
              <a:rect l="l" t="t" r="r" b="b"/>
              <a:pathLst>
                <a:path w="34186" h="38177" extrusionOk="0">
                  <a:moveTo>
                    <a:pt x="18191" y="1"/>
                  </a:moveTo>
                  <a:cubicBezTo>
                    <a:pt x="14404" y="1"/>
                    <a:pt x="10731" y="1317"/>
                    <a:pt x="7783" y="3773"/>
                  </a:cubicBezTo>
                  <a:cubicBezTo>
                    <a:pt x="1091" y="9374"/>
                    <a:pt x="291" y="19266"/>
                    <a:pt x="218" y="20284"/>
                  </a:cubicBezTo>
                  <a:cubicBezTo>
                    <a:pt x="0" y="23484"/>
                    <a:pt x="2546" y="26103"/>
                    <a:pt x="5674" y="26103"/>
                  </a:cubicBezTo>
                  <a:lnTo>
                    <a:pt x="8801" y="26103"/>
                  </a:lnTo>
                  <a:lnTo>
                    <a:pt x="8292" y="32212"/>
                  </a:lnTo>
                  <a:cubicBezTo>
                    <a:pt x="8001" y="35413"/>
                    <a:pt x="10547" y="38177"/>
                    <a:pt x="13747" y="38177"/>
                  </a:cubicBezTo>
                  <a:lnTo>
                    <a:pt x="18257" y="38177"/>
                  </a:lnTo>
                  <a:cubicBezTo>
                    <a:pt x="21312" y="38177"/>
                    <a:pt x="23712" y="35704"/>
                    <a:pt x="23712" y="32722"/>
                  </a:cubicBezTo>
                  <a:lnTo>
                    <a:pt x="23712" y="26103"/>
                  </a:lnTo>
                  <a:lnTo>
                    <a:pt x="28294" y="26103"/>
                  </a:lnTo>
                  <a:cubicBezTo>
                    <a:pt x="31567" y="26103"/>
                    <a:pt x="34186" y="23193"/>
                    <a:pt x="33677" y="19847"/>
                  </a:cubicBezTo>
                  <a:cubicBezTo>
                    <a:pt x="33240" y="17011"/>
                    <a:pt x="32513" y="14247"/>
                    <a:pt x="31567" y="11483"/>
                  </a:cubicBezTo>
                  <a:cubicBezTo>
                    <a:pt x="28367" y="2827"/>
                    <a:pt x="23639" y="500"/>
                    <a:pt x="20293" y="136"/>
                  </a:cubicBezTo>
                  <a:cubicBezTo>
                    <a:pt x="19591" y="46"/>
                    <a:pt x="18889" y="1"/>
                    <a:pt x="18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62"/>
            <p:cNvSpPr/>
            <p:nvPr/>
          </p:nvSpPr>
          <p:spPr>
            <a:xfrm rot="900128" flipH="1">
              <a:off x="5501603" y="924951"/>
              <a:ext cx="497183" cy="333822"/>
            </a:xfrm>
            <a:custGeom>
              <a:avLst/>
              <a:gdLst/>
              <a:ahLst/>
              <a:cxnLst/>
              <a:rect l="l" t="t" r="r" b="b"/>
              <a:pathLst>
                <a:path w="22549" h="15140" extrusionOk="0">
                  <a:moveTo>
                    <a:pt x="12392" y="1"/>
                  </a:moveTo>
                  <a:cubicBezTo>
                    <a:pt x="938" y="1"/>
                    <a:pt x="0" y="15139"/>
                    <a:pt x="0" y="15139"/>
                  </a:cubicBezTo>
                  <a:lnTo>
                    <a:pt x="22548" y="15139"/>
                  </a:lnTo>
                  <a:cubicBezTo>
                    <a:pt x="22548" y="15139"/>
                    <a:pt x="20439" y="811"/>
                    <a:pt x="13893" y="83"/>
                  </a:cubicBezTo>
                  <a:cubicBezTo>
                    <a:pt x="13373" y="28"/>
                    <a:pt x="12873" y="1"/>
                    <a:pt x="12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62"/>
            <p:cNvSpPr/>
            <p:nvPr/>
          </p:nvSpPr>
          <p:spPr>
            <a:xfrm rot="900128" flipH="1">
              <a:off x="5644687" y="1254598"/>
              <a:ext cx="101051" cy="264632"/>
            </a:xfrm>
            <a:custGeom>
              <a:avLst/>
              <a:gdLst/>
              <a:ahLst/>
              <a:cxnLst/>
              <a:rect l="l" t="t" r="r" b="b"/>
              <a:pathLst>
                <a:path w="4583" h="12002" extrusionOk="0">
                  <a:moveTo>
                    <a:pt x="1019" y="0"/>
                  </a:moveTo>
                  <a:lnTo>
                    <a:pt x="0" y="12002"/>
                  </a:lnTo>
                  <a:lnTo>
                    <a:pt x="4583" y="12002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62"/>
            <p:cNvSpPr/>
            <p:nvPr/>
          </p:nvSpPr>
          <p:spPr>
            <a:xfrm rot="900128" flipH="1">
              <a:off x="5756279" y="1026300"/>
              <a:ext cx="94017" cy="85550"/>
            </a:xfrm>
            <a:custGeom>
              <a:avLst/>
              <a:gdLst/>
              <a:ahLst/>
              <a:cxnLst/>
              <a:rect l="l" t="t" r="r" b="b"/>
              <a:pathLst>
                <a:path w="4264" h="3880" extrusionOk="0">
                  <a:moveTo>
                    <a:pt x="2498" y="1"/>
                  </a:moveTo>
                  <a:cubicBezTo>
                    <a:pt x="1675" y="1"/>
                    <a:pt x="939" y="544"/>
                    <a:pt x="699" y="1385"/>
                  </a:cubicBezTo>
                  <a:cubicBezTo>
                    <a:pt x="1" y="2781"/>
                    <a:pt x="1179" y="3880"/>
                    <a:pt x="2328" y="3880"/>
                  </a:cubicBezTo>
                  <a:cubicBezTo>
                    <a:pt x="2974" y="3880"/>
                    <a:pt x="3611" y="3532"/>
                    <a:pt x="3899" y="2694"/>
                  </a:cubicBezTo>
                  <a:cubicBezTo>
                    <a:pt x="4263" y="1603"/>
                    <a:pt x="3827" y="367"/>
                    <a:pt x="3027" y="76"/>
                  </a:cubicBezTo>
                  <a:cubicBezTo>
                    <a:pt x="2849" y="25"/>
                    <a:pt x="2672" y="1"/>
                    <a:pt x="2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62"/>
            <p:cNvSpPr/>
            <p:nvPr/>
          </p:nvSpPr>
          <p:spPr>
            <a:xfrm rot="900128" flipH="1">
              <a:off x="5632045" y="993365"/>
              <a:ext cx="101668" cy="75959"/>
            </a:xfrm>
            <a:custGeom>
              <a:avLst/>
              <a:gdLst/>
              <a:ahLst/>
              <a:cxnLst/>
              <a:rect l="l" t="t" r="r" b="b"/>
              <a:pathLst>
                <a:path w="4611" h="3445" extrusionOk="0">
                  <a:moveTo>
                    <a:pt x="2326" y="1"/>
                  </a:moveTo>
                  <a:cubicBezTo>
                    <a:pt x="175" y="1"/>
                    <a:pt x="1" y="3445"/>
                    <a:pt x="2358" y="3445"/>
                  </a:cubicBezTo>
                  <a:cubicBezTo>
                    <a:pt x="2381" y="3445"/>
                    <a:pt x="2405" y="3444"/>
                    <a:pt x="2429" y="3444"/>
                  </a:cubicBezTo>
                  <a:cubicBezTo>
                    <a:pt x="3520" y="3444"/>
                    <a:pt x="4611" y="2643"/>
                    <a:pt x="4611" y="1771"/>
                  </a:cubicBezTo>
                  <a:cubicBezTo>
                    <a:pt x="4541" y="795"/>
                    <a:pt x="3737" y="20"/>
                    <a:pt x="2775" y="20"/>
                  </a:cubicBezTo>
                  <a:cubicBezTo>
                    <a:pt x="2733" y="20"/>
                    <a:pt x="2690" y="22"/>
                    <a:pt x="2647" y="25"/>
                  </a:cubicBezTo>
                  <a:cubicBezTo>
                    <a:pt x="2535" y="9"/>
                    <a:pt x="2428" y="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62"/>
            <p:cNvSpPr/>
            <p:nvPr/>
          </p:nvSpPr>
          <p:spPr>
            <a:xfrm rot="900128" flipH="1">
              <a:off x="5605966" y="1099940"/>
              <a:ext cx="71681" cy="53513"/>
            </a:xfrm>
            <a:custGeom>
              <a:avLst/>
              <a:gdLst/>
              <a:ahLst/>
              <a:cxnLst/>
              <a:rect l="l" t="t" r="r" b="b"/>
              <a:pathLst>
                <a:path w="3251" h="2427" extrusionOk="0">
                  <a:moveTo>
                    <a:pt x="1624" y="0"/>
                  </a:moveTo>
                  <a:cubicBezTo>
                    <a:pt x="146" y="0"/>
                    <a:pt x="0" y="2427"/>
                    <a:pt x="1590" y="2427"/>
                  </a:cubicBezTo>
                  <a:cubicBezTo>
                    <a:pt x="1633" y="2427"/>
                    <a:pt x="1678" y="2425"/>
                    <a:pt x="1723" y="2421"/>
                  </a:cubicBezTo>
                  <a:cubicBezTo>
                    <a:pt x="2523" y="2421"/>
                    <a:pt x="3251" y="1912"/>
                    <a:pt x="3251" y="1258"/>
                  </a:cubicBezTo>
                  <a:cubicBezTo>
                    <a:pt x="3178" y="530"/>
                    <a:pt x="2596" y="21"/>
                    <a:pt x="1869" y="21"/>
                  </a:cubicBezTo>
                  <a:cubicBezTo>
                    <a:pt x="1783" y="7"/>
                    <a:pt x="1702" y="0"/>
                    <a:pt x="1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9" name="Google Shape;1819;p62"/>
          <p:cNvSpPr/>
          <p:nvPr/>
        </p:nvSpPr>
        <p:spPr>
          <a:xfrm>
            <a:off x="4280088" y="534989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</a:p>
        </p:txBody>
      </p:sp>
      <p:sp>
        <p:nvSpPr>
          <p:cNvPr id="1820" name="Google Shape;1820;p62"/>
          <p:cNvSpPr/>
          <p:nvPr/>
        </p:nvSpPr>
        <p:spPr>
          <a:xfrm>
            <a:off x="4279457" y="534989"/>
            <a:ext cx="584455" cy="8140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A1B3FB-DE46-40FB-A915-3A450BDE3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73" y="2680970"/>
            <a:ext cx="2881817" cy="248884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140</Words>
  <Application>Microsoft Office PowerPoint</Application>
  <PresentationFormat>On-screen Show (16:9)</PresentationFormat>
  <Paragraphs>75</Paragraphs>
  <Slides>20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Raleway</vt:lpstr>
      <vt:lpstr>Caveat Brush</vt:lpstr>
      <vt:lpstr>Nunito ExtraBold</vt:lpstr>
      <vt:lpstr>Barriecito</vt:lpstr>
      <vt:lpstr>Kristen ITC</vt:lpstr>
      <vt:lpstr>Catamaran</vt:lpstr>
      <vt:lpstr>Sport Day</vt:lpstr>
      <vt:lpstr>Arial</vt:lpstr>
      <vt:lpstr>Nunito</vt:lpstr>
      <vt:lpstr>Nunito;800</vt:lpstr>
      <vt:lpstr>Verdana</vt:lpstr>
      <vt:lpstr>Times New Roman</vt:lpstr>
      <vt:lpstr>Biology Subject for Pre-K: Food Chain by Slidesgo</vt:lpstr>
      <vt:lpstr>PowerPoint Presentation</vt:lpstr>
      <vt:lpstr>PowerPoint Presentation</vt:lpstr>
      <vt:lpstr>Contents</vt:lpstr>
      <vt:lpstr>Warm-up and review</vt:lpstr>
      <vt:lpstr>LOOK AT THE PICTURES, SAY THEN SPELL! </vt:lpstr>
      <vt:lpstr>PowerPoint Presentation</vt:lpstr>
      <vt:lpstr>PowerPoint Presentation</vt:lpstr>
      <vt:lpstr>PowerPoint Presentation</vt:lpstr>
      <vt:lpstr>Listen and tick or cross.</vt:lpstr>
      <vt:lpstr>PowerPoint Presentation</vt:lpstr>
      <vt:lpstr>PowerPoint Presentation</vt:lpstr>
      <vt:lpstr>Look, complete and read.</vt:lpstr>
      <vt:lpstr>PowerPoint Presentation</vt:lpstr>
      <vt:lpstr>PowerPoint Presentation</vt:lpstr>
      <vt:lpstr>PowerPoint Presentation</vt:lpstr>
      <vt:lpstr>Let’s sing.</vt:lpstr>
      <vt:lpstr>PowerPoint Presentation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28</cp:revision>
  <dcterms:modified xsi:type="dcterms:W3CDTF">2024-12-11T01:00:27Z</dcterms:modified>
</cp:coreProperties>
</file>